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7.xml" ContentType="application/vnd.openxmlformats-officedocument.presentationml.tags+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8.xml" ContentType="application/vnd.openxmlformats-officedocument.presentationml.tags+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tags/tag22.xml" ContentType="application/vnd.openxmlformats-officedocument.presentationml.tags+xml"/>
  <Override PartName="/ppt/notesSlides/notesSlide25.xml" ContentType="application/vnd.openxmlformats-officedocument.presentationml.notesSlide+xml"/>
  <Override PartName="/ppt/tags/tag23.xml" ContentType="application/vnd.openxmlformats-officedocument.presentationml.tags+xml"/>
  <Override PartName="/ppt/notesSlides/notesSlide26.xml" ContentType="application/vnd.openxmlformats-officedocument.presentationml.notesSlide+xml"/>
  <Override PartName="/ppt/tags/tag24.xml" ContentType="application/vnd.openxmlformats-officedocument.presentationml.tags+xml"/>
  <Override PartName="/ppt/notesSlides/notesSlide27.xml" ContentType="application/vnd.openxmlformats-officedocument.presentationml.notesSlide+xml"/>
  <Override PartName="/ppt/tags/tag25.xml" ContentType="application/vnd.openxmlformats-officedocument.presentationml.tags+xml"/>
  <Override PartName="/ppt/notesSlides/notesSlide28.xml" ContentType="application/vnd.openxmlformats-officedocument.presentationml.notesSlide+xml"/>
  <Override PartName="/ppt/tags/tag26.xml" ContentType="application/vnd.openxmlformats-officedocument.presentationml.tags+xml"/>
  <Override PartName="/ppt/notesSlides/notesSlide29.xml" ContentType="application/vnd.openxmlformats-officedocument.presentationml.notesSlide+xml"/>
  <Override PartName="/ppt/tags/tag27.xml" ContentType="application/vnd.openxmlformats-officedocument.presentationml.tags+xml"/>
  <Override PartName="/ppt/notesSlides/notesSlide30.xml" ContentType="application/vnd.openxmlformats-officedocument.presentationml.notesSlide+xml"/>
  <Override PartName="/ppt/tags/tag28.xml" ContentType="application/vnd.openxmlformats-officedocument.presentationml.tags+xml"/>
  <Override PartName="/ppt/notesSlides/notesSlide31.xml" ContentType="application/vnd.openxmlformats-officedocument.presentationml.notesSlide+xml"/>
  <Override PartName="/ppt/tags/tag29.xml" ContentType="application/vnd.openxmlformats-officedocument.presentationml.tags+xml"/>
  <Override PartName="/ppt/notesSlides/notesSlide32.xml" ContentType="application/vnd.openxmlformats-officedocument.presentationml.notesSlide+xml"/>
  <Override PartName="/ppt/tags/tag30.xml" ContentType="application/vnd.openxmlformats-officedocument.presentationml.tags+xml"/>
  <Override PartName="/ppt/notesSlides/notesSlide33.xml" ContentType="application/vnd.openxmlformats-officedocument.presentationml.notesSlide+xml"/>
  <Override PartName="/ppt/tags/tag31.xml" ContentType="application/vnd.openxmlformats-officedocument.presentationml.tags+xml"/>
  <Override PartName="/ppt/notesSlides/notesSlide34.xml" ContentType="application/vnd.openxmlformats-officedocument.presentationml.notesSlide+xml"/>
  <Override PartName="/ppt/tags/tag32.xml" ContentType="application/vnd.openxmlformats-officedocument.presentationml.tags+xml"/>
  <Override PartName="/ppt/notesSlides/notesSlide35.xml" ContentType="application/vnd.openxmlformats-officedocument.presentationml.notesSlide+xml"/>
  <Override PartName="/ppt/tags/tag33.xml" ContentType="application/vnd.openxmlformats-officedocument.presentationml.tags+xml"/>
  <Override PartName="/ppt/notesSlides/notesSlide36.xml" ContentType="application/vnd.openxmlformats-officedocument.presentationml.notesSlide+xml"/>
  <Override PartName="/ppt/tags/tag34.xml" ContentType="application/vnd.openxmlformats-officedocument.presentationml.tags+xml"/>
  <Override PartName="/ppt/notesSlides/notesSlide37.xml" ContentType="application/vnd.openxmlformats-officedocument.presentationml.notesSlide+xml"/>
  <Override PartName="/ppt/tags/tag35.xml" ContentType="application/vnd.openxmlformats-officedocument.presentationml.tags+xml"/>
  <Override PartName="/ppt/notesSlides/notesSlide38.xml" ContentType="application/vnd.openxmlformats-officedocument.presentationml.notesSlide+xml"/>
  <Override PartName="/ppt/tags/tag36.xml" ContentType="application/vnd.openxmlformats-officedocument.presentationml.tags+xml"/>
  <Override PartName="/ppt/notesSlides/notesSlide39.xml" ContentType="application/vnd.openxmlformats-officedocument.presentationml.notesSlide+xml"/>
  <Override PartName="/ppt/tags/tag37.xml" ContentType="application/vnd.openxmlformats-officedocument.presentationml.tags+xml"/>
  <Override PartName="/ppt/notesSlides/notesSlide40.xml" ContentType="application/vnd.openxmlformats-officedocument.presentationml.notesSlide+xml"/>
  <Override PartName="/ppt/tags/tag38.xml" ContentType="application/vnd.openxmlformats-officedocument.presentationml.tags+xml"/>
  <Override PartName="/ppt/notesSlides/notesSlide41.xml" ContentType="application/vnd.openxmlformats-officedocument.presentationml.notesSlide+xml"/>
  <Override PartName="/ppt/tags/tag39.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40.xml" ContentType="application/vnd.openxmlformats-officedocument.presentationml.tags+xml"/>
  <Override PartName="/ppt/notesSlides/notesSlide48.xml" ContentType="application/vnd.openxmlformats-officedocument.presentationml.notesSlide+xml"/>
  <Override PartName="/ppt/tags/tag41.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42.xml" ContentType="application/vnd.openxmlformats-officedocument.presentationml.tags+xml"/>
  <Override PartName="/ppt/notesSlides/notesSlide5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7" r:id="rId4"/>
    <p:sldMasterId id="2147483790" r:id="rId5"/>
    <p:sldMasterId id="2147483805" r:id="rId6"/>
  </p:sldMasterIdLst>
  <p:notesMasterIdLst>
    <p:notesMasterId r:id="rId71"/>
  </p:notesMasterIdLst>
  <p:handoutMasterIdLst>
    <p:handoutMasterId r:id="rId72"/>
  </p:handoutMasterIdLst>
  <p:sldIdLst>
    <p:sldId id="747" r:id="rId7"/>
    <p:sldId id="571" r:id="rId8"/>
    <p:sldId id="608" r:id="rId9"/>
    <p:sldId id="720" r:id="rId10"/>
    <p:sldId id="601" r:id="rId11"/>
    <p:sldId id="603" r:id="rId12"/>
    <p:sldId id="703" r:id="rId13"/>
    <p:sldId id="704" r:id="rId14"/>
    <p:sldId id="705" r:id="rId15"/>
    <p:sldId id="706" r:id="rId16"/>
    <p:sldId id="760" r:id="rId17"/>
    <p:sldId id="708" r:id="rId18"/>
    <p:sldId id="707" r:id="rId19"/>
    <p:sldId id="709" r:id="rId20"/>
    <p:sldId id="711" r:id="rId21"/>
    <p:sldId id="710" r:id="rId22"/>
    <p:sldId id="722" r:id="rId23"/>
    <p:sldId id="721" r:id="rId24"/>
    <p:sldId id="723" r:id="rId25"/>
    <p:sldId id="724" r:id="rId26"/>
    <p:sldId id="725" r:id="rId27"/>
    <p:sldId id="726" r:id="rId28"/>
    <p:sldId id="712" r:id="rId29"/>
    <p:sldId id="727" r:id="rId30"/>
    <p:sldId id="728" r:id="rId31"/>
    <p:sldId id="729" r:id="rId32"/>
    <p:sldId id="730" r:id="rId33"/>
    <p:sldId id="731" r:id="rId34"/>
    <p:sldId id="732" r:id="rId35"/>
    <p:sldId id="733" r:id="rId36"/>
    <p:sldId id="734" r:id="rId37"/>
    <p:sldId id="735" r:id="rId38"/>
    <p:sldId id="736" r:id="rId39"/>
    <p:sldId id="737" r:id="rId40"/>
    <p:sldId id="738" r:id="rId41"/>
    <p:sldId id="740" r:id="rId42"/>
    <p:sldId id="739" r:id="rId43"/>
    <p:sldId id="741" r:id="rId44"/>
    <p:sldId id="719" r:id="rId45"/>
    <p:sldId id="742" r:id="rId46"/>
    <p:sldId id="743" r:id="rId47"/>
    <p:sldId id="744" r:id="rId48"/>
    <p:sldId id="745" r:id="rId49"/>
    <p:sldId id="748" r:id="rId50"/>
    <p:sldId id="682" r:id="rId51"/>
    <p:sldId id="680" r:id="rId52"/>
    <p:sldId id="660" r:id="rId53"/>
    <p:sldId id="668" r:id="rId54"/>
    <p:sldId id="688" r:id="rId55"/>
    <p:sldId id="675" r:id="rId56"/>
    <p:sldId id="669" r:id="rId57"/>
    <p:sldId id="674" r:id="rId58"/>
    <p:sldId id="687" r:id="rId59"/>
    <p:sldId id="677" r:id="rId60"/>
    <p:sldId id="746" r:id="rId61"/>
    <p:sldId id="261" r:id="rId62"/>
    <p:sldId id="752" r:id="rId63"/>
    <p:sldId id="753" r:id="rId64"/>
    <p:sldId id="755" r:id="rId65"/>
    <p:sldId id="754" r:id="rId66"/>
    <p:sldId id="757" r:id="rId67"/>
    <p:sldId id="758" r:id="rId68"/>
    <p:sldId id="759" r:id="rId69"/>
    <p:sldId id="713" r:id="rId7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ovine, Linda CTR (Volpe)" initials="ELC(" lastIdx="3" clrIdx="0"/>
  <p:cmAuthor id="2" name="Butts, Laurie CTR (Volpe)" initials="BLC(" lastIdx="14" clrIdx="1"/>
  <p:cmAuthor id="3" name="Hacker, Elizabeth (VOLPE)" initials="HE(" lastIdx="10" clrIdx="2"/>
  <p:cmAuthor id="4" name="Kennedy, Nancy (Volpe)" initials="KN(" lastIdx="1" clrIdx="3"/>
  <p:cmAuthor id="5" name="Lacombe, Annalynn (VOLPE)" initials="LA(" lastIdx="1" clrIdx="4"/>
  <p:cmAuthor id="6" name="Marshall, Gian (FMCSA)" initials="MG(" lastIdx="73" clrIdx="5">
    <p:extLst>
      <p:ext uri="{19B8F6BF-5375-455C-9EA6-DF929625EA0E}">
        <p15:presenceInfo xmlns:p15="http://schemas.microsoft.com/office/powerpoint/2012/main" userId="S-1-5-21-982035342-1880134254-310265210-152890" providerId="AD"/>
      </p:ext>
    </p:extLst>
  </p:cmAuthor>
  <p:cmAuthor id="7" name="Baker, Barbara (FMCSA)" initials="BB(" lastIdx="37" clrIdx="6">
    <p:extLst>
      <p:ext uri="{19B8F6BF-5375-455C-9EA6-DF929625EA0E}">
        <p15:presenceInfo xmlns:p15="http://schemas.microsoft.com/office/powerpoint/2012/main" userId="S-1-5-21-982035342-1880134254-310265210-71768" providerId="AD"/>
      </p:ext>
    </p:extLst>
  </p:cmAuthor>
  <p:cmAuthor id="8" name="Yessen, David (FMCSA)" initials="YD(" lastIdx="5" clrIdx="7">
    <p:extLst>
      <p:ext uri="{19B8F6BF-5375-455C-9EA6-DF929625EA0E}">
        <p15:presenceInfo xmlns:p15="http://schemas.microsoft.com/office/powerpoint/2012/main" userId="S-1-5-21-982035342-1880134254-310265210-71420" providerId="AD"/>
      </p:ext>
    </p:extLst>
  </p:cmAuthor>
  <p:cmAuthor id="9" name="Lancaster, Jennifer (FMCSA)" initials="LJ(" lastIdx="4" clrIdx="8">
    <p:extLst>
      <p:ext uri="{19B8F6BF-5375-455C-9EA6-DF929625EA0E}">
        <p15:presenceInfo xmlns:p15="http://schemas.microsoft.com/office/powerpoint/2012/main" userId="S-1-5-21-982035342-1880134254-310265210-71132" providerId="AD"/>
      </p:ext>
    </p:extLst>
  </p:cmAuthor>
  <p:cmAuthor id="10" name="Hacker, Elizabeth CTR (Volpe)" initials="HEC(" lastIdx="47" clrIdx="9">
    <p:extLst>
      <p:ext uri="{19B8F6BF-5375-455C-9EA6-DF929625EA0E}">
        <p15:presenceInfo xmlns:p15="http://schemas.microsoft.com/office/powerpoint/2012/main" userId="S-1-5-21-982035342-1880134254-310265210-468621" providerId="AD"/>
      </p:ext>
    </p:extLst>
  </p:cmAuthor>
  <p:cmAuthor id="11" name="DeLorenzo, Joseph (FMCSA)" initials="DJ(" lastIdx="7" clrIdx="10">
    <p:extLst>
      <p:ext uri="{19B8F6BF-5375-455C-9EA6-DF929625EA0E}">
        <p15:presenceInfo xmlns:p15="http://schemas.microsoft.com/office/powerpoint/2012/main" userId="S-1-5-21-982035342-1880134254-310265210-71039" providerId="AD"/>
      </p:ext>
    </p:extLst>
  </p:cmAuthor>
  <p:cmAuthor id="12" name="Luu, Kathryn CTR (Volpe)" initials="LKC(" lastIdx="2" clrIdx="11">
    <p:extLst>
      <p:ext uri="{19B8F6BF-5375-455C-9EA6-DF929625EA0E}">
        <p15:presenceInfo xmlns:p15="http://schemas.microsoft.com/office/powerpoint/2012/main" userId="S-1-5-21-982035342-1880134254-310265210-740274" providerId="AD"/>
      </p:ext>
    </p:extLst>
  </p:cmAuthor>
  <p:cmAuthor id="13" name="Marshall, Gian (FMCSA)" initials="MG( [2]" lastIdx="17" clrIdx="12">
    <p:extLst>
      <p:ext uri="{19B8F6BF-5375-455C-9EA6-DF929625EA0E}">
        <p15:presenceInfo xmlns:p15="http://schemas.microsoft.com/office/powerpoint/2012/main" userId="S::Gian.Marshall@ad.dot.gov::d13d7cab-e528-4252-bf84-6573a23f2da6" providerId="AD"/>
      </p:ext>
    </p:extLst>
  </p:cmAuthor>
  <p:cmAuthor id="14" name="Luu, Kathryn CTR (Volpe)" initials="LKC( [2]" lastIdx="4" clrIdx="13">
    <p:extLst>
      <p:ext uri="{19B8F6BF-5375-455C-9EA6-DF929625EA0E}">
        <p15:presenceInfo xmlns:p15="http://schemas.microsoft.com/office/powerpoint/2012/main" userId="S::Kathryn.Luu.CTR@ad.dot.gov::3b78c11b-97f2-46f2-9f1f-4ce34b23e6d2" providerId="AD"/>
      </p:ext>
    </p:extLst>
  </p:cmAuthor>
  <p:cmAuthor id="15" name="Hacker, Elizabeth (Volpe)" initials="HE(" lastIdx="6" clrIdx="14">
    <p:extLst>
      <p:ext uri="{19B8F6BF-5375-455C-9EA6-DF929625EA0E}">
        <p15:presenceInfo xmlns:p15="http://schemas.microsoft.com/office/powerpoint/2012/main" userId="S::Elizabeth.Hacker@ad.dot.gov::3ecdc7a5-2458-4453-ab42-fc71e7e169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F2F4"/>
    <a:srgbClr val="B3CBD4"/>
    <a:srgbClr val="F2F2F2"/>
    <a:srgbClr val="B3C3D3"/>
    <a:srgbClr val="121A45"/>
    <a:srgbClr val="01ABC2"/>
    <a:srgbClr val="001647"/>
    <a:srgbClr val="5D85D9"/>
    <a:srgbClr val="777777"/>
    <a:srgbClr val="1533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61D6D2-9312-41F9-A5BA-FEA95C0C2B70}" v="4" dt="2021-11-18T14:26:42.514"/>
    <p1510:client id="{B23229D1-9EF3-45E8-96DD-8CA9824ECF70}" v="10" dt="2021-11-17T20:20:15.188"/>
    <p1510:client id="{E30F0760-C790-DEE2-8733-FA69D75AC9AA}" v="5" dt="2021-11-18T15:42:23.5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507" autoAdjust="0"/>
  </p:normalViewPr>
  <p:slideViewPr>
    <p:cSldViewPr snapToGrid="0">
      <p:cViewPr varScale="1">
        <p:scale>
          <a:sx n="61" d="100"/>
          <a:sy n="61" d="100"/>
        </p:scale>
        <p:origin x="302" y="3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commentAuthors" Target="commentAuthors.xml"/><Relationship Id="rId78"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shall, Gian (FMCSA)" userId="d13d7cab-e528-4252-bf84-6573a23f2da6" providerId="ADAL" clId="{F2CA8D92-38B5-4758-9E22-6C04CB4C678F}"/>
    <pc:docChg chg="custSel modSld">
      <pc:chgData name="Marshall, Gian (FMCSA)" userId="d13d7cab-e528-4252-bf84-6573a23f2da6" providerId="ADAL" clId="{F2CA8D92-38B5-4758-9E22-6C04CB4C678F}" dt="2021-11-17T13:27:29.640" v="15" actId="1589"/>
      <pc:docMkLst>
        <pc:docMk/>
      </pc:docMkLst>
      <pc:sldChg chg="addCm modCm">
        <pc:chgData name="Marshall, Gian (FMCSA)" userId="d13d7cab-e528-4252-bf84-6573a23f2da6" providerId="ADAL" clId="{F2CA8D92-38B5-4758-9E22-6C04CB4C678F}" dt="2021-11-17T13:25:13.981" v="13"/>
        <pc:sldMkLst>
          <pc:docMk/>
          <pc:sldMk cId="2443136255" sldId="662"/>
        </pc:sldMkLst>
      </pc:sldChg>
      <pc:sldChg chg="modSp addCm">
        <pc:chgData name="Marshall, Gian (FMCSA)" userId="d13d7cab-e528-4252-bf84-6573a23f2da6" providerId="ADAL" clId="{F2CA8D92-38B5-4758-9E22-6C04CB4C678F}" dt="2021-11-17T13:20:10.421" v="2" actId="1036"/>
        <pc:sldMkLst>
          <pc:docMk/>
          <pc:sldMk cId="133388791" sldId="706"/>
        </pc:sldMkLst>
        <pc:graphicFrameChg chg="mod">
          <ac:chgData name="Marshall, Gian (FMCSA)" userId="d13d7cab-e528-4252-bf84-6573a23f2da6" providerId="ADAL" clId="{F2CA8D92-38B5-4758-9E22-6C04CB4C678F}" dt="2021-11-17T13:20:10.421" v="2" actId="1036"/>
          <ac:graphicFrameMkLst>
            <pc:docMk/>
            <pc:sldMk cId="133388791" sldId="706"/>
            <ac:graphicFrameMk id="6" creationId="{00000000-0000-0000-0000-000000000000}"/>
          </ac:graphicFrameMkLst>
        </pc:graphicFrameChg>
      </pc:sldChg>
      <pc:sldChg chg="addCm modCm">
        <pc:chgData name="Marshall, Gian (FMCSA)" userId="d13d7cab-e528-4252-bf84-6573a23f2da6" providerId="ADAL" clId="{F2CA8D92-38B5-4758-9E22-6C04CB4C678F}" dt="2021-11-17T13:21:12.798" v="4"/>
        <pc:sldMkLst>
          <pc:docMk/>
          <pc:sldMk cId="2961211429" sldId="738"/>
        </pc:sldMkLst>
      </pc:sldChg>
      <pc:sldChg chg="modSp mod addCm modCm">
        <pc:chgData name="Marshall, Gian (FMCSA)" userId="d13d7cab-e528-4252-bf84-6573a23f2da6" providerId="ADAL" clId="{F2CA8D92-38B5-4758-9E22-6C04CB4C678F}" dt="2021-11-17T13:22:06.055" v="8"/>
        <pc:sldMkLst>
          <pc:docMk/>
          <pc:sldMk cId="3688105772" sldId="740"/>
        </pc:sldMkLst>
        <pc:spChg chg="mod">
          <ac:chgData name="Marshall, Gian (FMCSA)" userId="d13d7cab-e528-4252-bf84-6573a23f2da6" providerId="ADAL" clId="{F2CA8D92-38B5-4758-9E22-6C04CB4C678F}" dt="2021-11-17T13:21:34.654" v="6" actId="207"/>
          <ac:spMkLst>
            <pc:docMk/>
            <pc:sldMk cId="3688105772" sldId="740"/>
            <ac:spMk id="3" creationId="{135851C6-C07B-4187-B4F3-EC8CE7E7F038}"/>
          </ac:spMkLst>
        </pc:spChg>
      </pc:sldChg>
      <pc:sldChg chg="addCm">
        <pc:chgData name="Marshall, Gian (FMCSA)" userId="d13d7cab-e528-4252-bf84-6573a23f2da6" providerId="ADAL" clId="{F2CA8D92-38B5-4758-9E22-6C04CB4C678F}" dt="2021-11-17T13:27:29.640" v="15" actId="1589"/>
        <pc:sldMkLst>
          <pc:docMk/>
          <pc:sldMk cId="2803587756" sldId="753"/>
        </pc:sldMkLst>
      </pc:sldChg>
      <pc:sldChg chg="addCm modCm">
        <pc:chgData name="Marshall, Gian (FMCSA)" userId="d13d7cab-e528-4252-bf84-6573a23f2da6" providerId="ADAL" clId="{F2CA8D92-38B5-4758-9E22-6C04CB4C678F}" dt="2021-11-17T13:25:49.652" v="14" actId="1589"/>
        <pc:sldMkLst>
          <pc:docMk/>
          <pc:sldMk cId="535999841" sldId="754"/>
        </pc:sldMkLst>
      </pc:sldChg>
    </pc:docChg>
  </pc:docChgLst>
  <pc:docChgLst>
    <pc:chgData name="Marshall, Gian (FMCSA)" userId="d13d7cab-e528-4252-bf84-6573a23f2da6" providerId="ADAL" clId="{88346BA1-75E0-427F-80E1-4F7A2E0B2F5B}"/>
    <pc:docChg chg="undo custSel modSld">
      <pc:chgData name="Marshall, Gian (FMCSA)" userId="d13d7cab-e528-4252-bf84-6573a23f2da6" providerId="ADAL" clId="{88346BA1-75E0-427F-80E1-4F7A2E0B2F5B}" dt="2021-11-02T17:56:08.988" v="19" actId="1589"/>
      <pc:docMkLst>
        <pc:docMk/>
      </pc:docMkLst>
      <pc:sldChg chg="addCm">
        <pc:chgData name="Marshall, Gian (FMCSA)" userId="d13d7cab-e528-4252-bf84-6573a23f2da6" providerId="ADAL" clId="{88346BA1-75E0-427F-80E1-4F7A2E0B2F5B}" dt="2021-11-02T17:46:48.894" v="0" actId="1589"/>
        <pc:sldMkLst>
          <pc:docMk/>
          <pc:sldMk cId="262076790" sldId="752"/>
        </pc:sldMkLst>
      </pc:sldChg>
      <pc:sldChg chg="modSp mod addCm modCm">
        <pc:chgData name="Marshall, Gian (FMCSA)" userId="d13d7cab-e528-4252-bf84-6573a23f2da6" providerId="ADAL" clId="{88346BA1-75E0-427F-80E1-4F7A2E0B2F5B}" dt="2021-11-02T17:55:04.193" v="6"/>
        <pc:sldMkLst>
          <pc:docMk/>
          <pc:sldMk cId="2803587756" sldId="753"/>
        </pc:sldMkLst>
        <pc:spChg chg="mod">
          <ac:chgData name="Marshall, Gian (FMCSA)" userId="d13d7cab-e528-4252-bf84-6573a23f2da6" providerId="ADAL" clId="{88346BA1-75E0-427F-80E1-4F7A2E0B2F5B}" dt="2021-11-02T17:53:19.053" v="2" actId="20577"/>
          <ac:spMkLst>
            <pc:docMk/>
            <pc:sldMk cId="2803587756" sldId="753"/>
            <ac:spMk id="3" creationId="{3D7268A9-CA1B-49C9-9344-4B75FD453147}"/>
          </ac:spMkLst>
        </pc:spChg>
      </pc:sldChg>
      <pc:sldChg chg="modSp mod">
        <pc:chgData name="Marshall, Gian (FMCSA)" userId="d13d7cab-e528-4252-bf84-6573a23f2da6" providerId="ADAL" clId="{88346BA1-75E0-427F-80E1-4F7A2E0B2F5B}" dt="2021-11-02T17:55:28.448" v="18" actId="20577"/>
        <pc:sldMkLst>
          <pc:docMk/>
          <pc:sldMk cId="3690408131" sldId="757"/>
        </pc:sldMkLst>
        <pc:spChg chg="mod">
          <ac:chgData name="Marshall, Gian (FMCSA)" userId="d13d7cab-e528-4252-bf84-6573a23f2da6" providerId="ADAL" clId="{88346BA1-75E0-427F-80E1-4F7A2E0B2F5B}" dt="2021-11-02T17:55:28.448" v="18" actId="20577"/>
          <ac:spMkLst>
            <pc:docMk/>
            <pc:sldMk cId="3690408131" sldId="757"/>
            <ac:spMk id="3" creationId="{F651E8C9-5DDE-47D6-A101-10476AE5EBDD}"/>
          </ac:spMkLst>
        </pc:spChg>
      </pc:sldChg>
      <pc:sldChg chg="addCm">
        <pc:chgData name="Marshall, Gian (FMCSA)" userId="d13d7cab-e528-4252-bf84-6573a23f2da6" providerId="ADAL" clId="{88346BA1-75E0-427F-80E1-4F7A2E0B2F5B}" dt="2021-11-02T17:56:08.988" v="19" actId="1589"/>
        <pc:sldMkLst>
          <pc:docMk/>
          <pc:sldMk cId="159334923" sldId="758"/>
        </pc:sldMkLst>
      </pc:sldChg>
    </pc:docChg>
  </pc:docChgLst>
  <pc:docChgLst>
    <pc:chgData name="Hacker, Elizabeth (Volpe)" userId="3ecdc7a5-2458-4453-ab42-fc71e7e16928" providerId="ADAL" clId="{B23229D1-9EF3-45E8-96DD-8CA9824ECF70}"/>
    <pc:docChg chg="undo redo custSel addSld delSld modSld sldOrd">
      <pc:chgData name="Hacker, Elizabeth (Volpe)" userId="3ecdc7a5-2458-4453-ab42-fc71e7e16928" providerId="ADAL" clId="{B23229D1-9EF3-45E8-96DD-8CA9824ECF70}" dt="2021-11-17T20:20:15.188" v="355" actId="1592"/>
      <pc:docMkLst>
        <pc:docMk/>
      </pc:docMkLst>
      <pc:sldChg chg="delCm">
        <pc:chgData name="Hacker, Elizabeth (Volpe)" userId="3ecdc7a5-2458-4453-ab42-fc71e7e16928" providerId="ADAL" clId="{B23229D1-9EF3-45E8-96DD-8CA9824ECF70}" dt="2021-11-17T20:20:15.188" v="355" actId="1592"/>
        <pc:sldMkLst>
          <pc:docMk/>
          <pc:sldMk cId="133388791" sldId="706"/>
        </pc:sldMkLst>
      </pc:sldChg>
      <pc:sldChg chg="modSp mod delCm">
        <pc:chgData name="Hacker, Elizabeth (Volpe)" userId="3ecdc7a5-2458-4453-ab42-fc71e7e16928" providerId="ADAL" clId="{B23229D1-9EF3-45E8-96DD-8CA9824ECF70}" dt="2021-11-17T14:53:11.058" v="2" actId="1592"/>
        <pc:sldMkLst>
          <pc:docMk/>
          <pc:sldMk cId="2961211429" sldId="738"/>
        </pc:sldMkLst>
        <pc:spChg chg="mod">
          <ac:chgData name="Hacker, Elizabeth (Volpe)" userId="3ecdc7a5-2458-4453-ab42-fc71e7e16928" providerId="ADAL" clId="{B23229D1-9EF3-45E8-96DD-8CA9824ECF70}" dt="2021-11-17T14:53:08.643" v="1" actId="6549"/>
          <ac:spMkLst>
            <pc:docMk/>
            <pc:sldMk cId="2961211429" sldId="738"/>
            <ac:spMk id="3" creationId="{135851C6-C07B-4187-B4F3-EC8CE7E7F038}"/>
          </ac:spMkLst>
        </pc:spChg>
      </pc:sldChg>
      <pc:sldChg chg="modSp mod addCm modCm">
        <pc:chgData name="Hacker, Elizabeth (Volpe)" userId="3ecdc7a5-2458-4453-ab42-fc71e7e16928" providerId="ADAL" clId="{B23229D1-9EF3-45E8-96DD-8CA9824ECF70}" dt="2021-11-17T15:01:10.941" v="344"/>
        <pc:sldMkLst>
          <pc:docMk/>
          <pc:sldMk cId="3688105772" sldId="740"/>
        </pc:sldMkLst>
        <pc:spChg chg="mod">
          <ac:chgData name="Hacker, Elizabeth (Volpe)" userId="3ecdc7a5-2458-4453-ab42-fc71e7e16928" providerId="ADAL" clId="{B23229D1-9EF3-45E8-96DD-8CA9824ECF70}" dt="2021-11-17T14:54:38.379" v="286" actId="6549"/>
          <ac:spMkLst>
            <pc:docMk/>
            <pc:sldMk cId="3688105772" sldId="740"/>
            <ac:spMk id="3" creationId="{135851C6-C07B-4187-B4F3-EC8CE7E7F038}"/>
          </ac:spMkLst>
        </pc:spChg>
      </pc:sldChg>
      <pc:sldChg chg="delCm">
        <pc:chgData name="Hacker, Elizabeth (Volpe)" userId="3ecdc7a5-2458-4453-ab42-fc71e7e16928" providerId="ADAL" clId="{B23229D1-9EF3-45E8-96DD-8CA9824ECF70}" dt="2021-11-17T15:02:02.326" v="346" actId="1592"/>
        <pc:sldMkLst>
          <pc:docMk/>
          <pc:sldMk cId="262076790" sldId="752"/>
        </pc:sldMkLst>
      </pc:sldChg>
      <pc:sldChg chg="modSp mod addCm delCm modCm">
        <pc:chgData name="Hacker, Elizabeth (Volpe)" userId="3ecdc7a5-2458-4453-ab42-fc71e7e16928" providerId="ADAL" clId="{B23229D1-9EF3-45E8-96DD-8CA9824ECF70}" dt="2021-11-17T14:59:50.694" v="340" actId="20577"/>
        <pc:sldMkLst>
          <pc:docMk/>
          <pc:sldMk cId="2803587756" sldId="753"/>
        </pc:sldMkLst>
        <pc:spChg chg="mod">
          <ac:chgData name="Hacker, Elizabeth (Volpe)" userId="3ecdc7a5-2458-4453-ab42-fc71e7e16928" providerId="ADAL" clId="{B23229D1-9EF3-45E8-96DD-8CA9824ECF70}" dt="2021-11-17T14:59:50.694" v="340" actId="20577"/>
          <ac:spMkLst>
            <pc:docMk/>
            <pc:sldMk cId="2803587756" sldId="753"/>
            <ac:spMk id="3" creationId="{3D7268A9-CA1B-49C9-9344-4B75FD453147}"/>
          </ac:spMkLst>
        </pc:spChg>
      </pc:sldChg>
      <pc:sldChg chg="ord addCm modCm">
        <pc:chgData name="Hacker, Elizabeth (Volpe)" userId="3ecdc7a5-2458-4453-ab42-fc71e7e16928" providerId="ADAL" clId="{B23229D1-9EF3-45E8-96DD-8CA9824ECF70}" dt="2021-11-17T15:02:21.228" v="347"/>
        <pc:sldMkLst>
          <pc:docMk/>
          <pc:sldMk cId="535999841" sldId="754"/>
        </pc:sldMkLst>
      </pc:sldChg>
      <pc:sldChg chg="modSp add del mod ord modShow addCm modCm">
        <pc:chgData name="Hacker, Elizabeth (Volpe)" userId="3ecdc7a5-2458-4453-ab42-fc71e7e16928" providerId="ADAL" clId="{B23229D1-9EF3-45E8-96DD-8CA9824ECF70}" dt="2021-11-17T15:00:12.783" v="343"/>
        <pc:sldMkLst>
          <pc:docMk/>
          <pc:sldMk cId="265451047" sldId="755"/>
        </pc:sldMkLst>
        <pc:spChg chg="mod">
          <ac:chgData name="Hacker, Elizabeth (Volpe)" userId="3ecdc7a5-2458-4453-ab42-fc71e7e16928" providerId="ADAL" clId="{B23229D1-9EF3-45E8-96DD-8CA9824ECF70}" dt="2021-11-17T14:59:41.985" v="330" actId="21"/>
          <ac:spMkLst>
            <pc:docMk/>
            <pc:sldMk cId="265451047" sldId="755"/>
            <ac:spMk id="3" creationId="{02BACC80-F85B-40E1-815B-636AB05C6C8B}"/>
          </ac:spMkLst>
        </pc:spChg>
      </pc:sldChg>
      <pc:sldChg chg="delCm">
        <pc:chgData name="Hacker, Elizabeth (Volpe)" userId="3ecdc7a5-2458-4453-ab42-fc71e7e16928" providerId="ADAL" clId="{B23229D1-9EF3-45E8-96DD-8CA9824ECF70}" dt="2021-11-17T15:04:14.661" v="349" actId="1592"/>
        <pc:sldMkLst>
          <pc:docMk/>
          <pc:sldMk cId="159334923" sldId="758"/>
        </pc:sldMkLst>
      </pc:sldChg>
      <pc:sldChg chg="add del ord">
        <pc:chgData name="Hacker, Elizabeth (Volpe)" userId="3ecdc7a5-2458-4453-ab42-fc71e7e16928" providerId="ADAL" clId="{B23229D1-9EF3-45E8-96DD-8CA9824ECF70}" dt="2021-11-17T20:20:11.028" v="354"/>
        <pc:sldMkLst>
          <pc:docMk/>
          <pc:sldMk cId="2910585277" sldId="760"/>
        </pc:sldMkLst>
      </pc:sldChg>
    </pc:docChg>
  </pc:docChgLst>
  <pc:docChgLst>
    <pc:chgData name="Hacker, Elizabeth (Volpe)" userId="S::elizabeth.hacker@ad.dot.gov::3ecdc7a5-2458-4453-ab42-fc71e7e16928" providerId="AD" clId="Web-{E30F0760-C790-DEE2-8733-FA69D75AC9AA}"/>
    <pc:docChg chg="modSld">
      <pc:chgData name="Hacker, Elizabeth (Volpe)" userId="S::elizabeth.hacker@ad.dot.gov::3ecdc7a5-2458-4453-ab42-fc71e7e16928" providerId="AD" clId="Web-{E30F0760-C790-DEE2-8733-FA69D75AC9AA}" dt="2021-11-18T15:42:23.555" v="12"/>
      <pc:docMkLst>
        <pc:docMk/>
      </pc:docMkLst>
      <pc:sldChg chg="modSp delCm">
        <pc:chgData name="Hacker, Elizabeth (Volpe)" userId="S::elizabeth.hacker@ad.dot.gov::3ecdc7a5-2458-4453-ab42-fc71e7e16928" providerId="AD" clId="Web-{E30F0760-C790-DEE2-8733-FA69D75AC9AA}" dt="2021-11-18T15:41:09.461" v="8" actId="20577"/>
        <pc:sldMkLst>
          <pc:docMk/>
          <pc:sldMk cId="906405685" sldId="708"/>
        </pc:sldMkLst>
        <pc:graphicFrameChg chg="modGraphic">
          <ac:chgData name="Hacker, Elizabeth (Volpe)" userId="S::elizabeth.hacker@ad.dot.gov::3ecdc7a5-2458-4453-ab42-fc71e7e16928" providerId="AD" clId="Web-{E30F0760-C790-DEE2-8733-FA69D75AC9AA}" dt="2021-11-18T15:41:09.461" v="8" actId="20577"/>
          <ac:graphicFrameMkLst>
            <pc:docMk/>
            <pc:sldMk cId="906405685" sldId="708"/>
            <ac:graphicFrameMk id="6" creationId="{00000000-0000-0000-0000-000000000000}"/>
          </ac:graphicFrameMkLst>
        </pc:graphicFrameChg>
      </pc:sldChg>
      <pc:sldChg chg="delCm">
        <pc:chgData name="Hacker, Elizabeth (Volpe)" userId="S::elizabeth.hacker@ad.dot.gov::3ecdc7a5-2458-4453-ab42-fc71e7e16928" providerId="AD" clId="Web-{E30F0760-C790-DEE2-8733-FA69D75AC9AA}" dt="2021-11-18T15:41:38.164" v="9"/>
        <pc:sldMkLst>
          <pc:docMk/>
          <pc:sldMk cId="3688105772" sldId="740"/>
        </pc:sldMkLst>
      </pc:sldChg>
      <pc:sldChg chg="delCm">
        <pc:chgData name="Hacker, Elizabeth (Volpe)" userId="S::elizabeth.hacker@ad.dot.gov::3ecdc7a5-2458-4453-ab42-fc71e7e16928" providerId="AD" clId="Web-{E30F0760-C790-DEE2-8733-FA69D75AC9AA}" dt="2021-11-18T15:42:23.555" v="12"/>
        <pc:sldMkLst>
          <pc:docMk/>
          <pc:sldMk cId="535999841" sldId="754"/>
        </pc:sldMkLst>
      </pc:sldChg>
      <pc:sldChg chg="mod modShow delCm">
        <pc:chgData name="Hacker, Elizabeth (Volpe)" userId="S::elizabeth.hacker@ad.dot.gov::3ecdc7a5-2458-4453-ab42-fc71e7e16928" providerId="AD" clId="Web-{E30F0760-C790-DEE2-8733-FA69D75AC9AA}" dt="2021-11-18T15:42:17.368" v="11"/>
        <pc:sldMkLst>
          <pc:docMk/>
          <pc:sldMk cId="265451047" sldId="755"/>
        </pc:sldMkLst>
      </pc:sldChg>
    </pc:docChg>
  </pc:docChgLst>
  <pc:docChgLst>
    <pc:chgData name="Marshall, Gian (FMCSA)" userId="d13d7cab-e528-4252-bf84-6573a23f2da6" providerId="ADAL" clId="{AC61D6D2-9312-41F9-A5BA-FEA95C0C2B70}"/>
    <pc:docChg chg="custSel delSld modSld sldOrd">
      <pc:chgData name="Marshall, Gian (FMCSA)" userId="d13d7cab-e528-4252-bf84-6573a23f2da6" providerId="ADAL" clId="{AC61D6D2-9312-41F9-A5BA-FEA95C0C2B70}" dt="2021-11-18T14:27:51.979" v="125" actId="403"/>
      <pc:docMkLst>
        <pc:docMk/>
      </pc:docMkLst>
      <pc:sldChg chg="del ord">
        <pc:chgData name="Marshall, Gian (FMCSA)" userId="d13d7cab-e528-4252-bf84-6573a23f2da6" providerId="ADAL" clId="{AC61D6D2-9312-41F9-A5BA-FEA95C0C2B70}" dt="2021-11-18T14:25:14.334" v="119" actId="47"/>
        <pc:sldMkLst>
          <pc:docMk/>
          <pc:sldMk cId="2443136255" sldId="662"/>
        </pc:sldMkLst>
      </pc:sldChg>
      <pc:sldChg chg="modSp ord addCm modCm">
        <pc:chgData name="Marshall, Gian (FMCSA)" userId="d13d7cab-e528-4252-bf84-6573a23f2da6" providerId="ADAL" clId="{AC61D6D2-9312-41F9-A5BA-FEA95C0C2B70}" dt="2021-11-18T14:18:44.696" v="5" actId="207"/>
        <pc:sldMkLst>
          <pc:docMk/>
          <pc:sldMk cId="906405685" sldId="708"/>
        </pc:sldMkLst>
        <pc:graphicFrameChg chg="mod">
          <ac:chgData name="Marshall, Gian (FMCSA)" userId="d13d7cab-e528-4252-bf84-6573a23f2da6" providerId="ADAL" clId="{AC61D6D2-9312-41F9-A5BA-FEA95C0C2B70}" dt="2021-11-18T14:18:44.696" v="5" actId="207"/>
          <ac:graphicFrameMkLst>
            <pc:docMk/>
            <pc:sldMk cId="906405685" sldId="708"/>
            <ac:graphicFrameMk id="6" creationId="{00000000-0000-0000-0000-000000000000}"/>
          </ac:graphicFrameMkLst>
        </pc:graphicFrameChg>
      </pc:sldChg>
      <pc:sldChg chg="modSp mod">
        <pc:chgData name="Marshall, Gian (FMCSA)" userId="d13d7cab-e528-4252-bf84-6573a23f2da6" providerId="ADAL" clId="{AC61D6D2-9312-41F9-A5BA-FEA95C0C2B70}" dt="2021-11-18T14:21:05.633" v="28" actId="20577"/>
        <pc:sldMkLst>
          <pc:docMk/>
          <pc:sldMk cId="4194243099" sldId="737"/>
        </pc:sldMkLst>
        <pc:graphicFrameChg chg="modGraphic">
          <ac:chgData name="Marshall, Gian (FMCSA)" userId="d13d7cab-e528-4252-bf84-6573a23f2da6" providerId="ADAL" clId="{AC61D6D2-9312-41F9-A5BA-FEA95C0C2B70}" dt="2021-11-18T14:21:05.633" v="28" actId="20577"/>
          <ac:graphicFrameMkLst>
            <pc:docMk/>
            <pc:sldMk cId="4194243099" sldId="737"/>
            <ac:graphicFrameMk id="6" creationId="{00000000-0000-0000-0000-000000000000}"/>
          </ac:graphicFrameMkLst>
        </pc:graphicFrameChg>
      </pc:sldChg>
      <pc:sldChg chg="modSp mod addCm">
        <pc:chgData name="Marshall, Gian (FMCSA)" userId="d13d7cab-e528-4252-bf84-6573a23f2da6" providerId="ADAL" clId="{AC61D6D2-9312-41F9-A5BA-FEA95C0C2B70}" dt="2021-11-18T14:23:19.411" v="114" actId="6549"/>
        <pc:sldMkLst>
          <pc:docMk/>
          <pc:sldMk cId="3688105772" sldId="740"/>
        </pc:sldMkLst>
        <pc:spChg chg="mod">
          <ac:chgData name="Marshall, Gian (FMCSA)" userId="d13d7cab-e528-4252-bf84-6573a23f2da6" providerId="ADAL" clId="{AC61D6D2-9312-41F9-A5BA-FEA95C0C2B70}" dt="2021-11-18T14:23:19.411" v="114" actId="6549"/>
          <ac:spMkLst>
            <pc:docMk/>
            <pc:sldMk cId="3688105772" sldId="740"/>
            <ac:spMk id="3" creationId="{135851C6-C07B-4187-B4F3-EC8CE7E7F038}"/>
          </ac:spMkLst>
        </pc:spChg>
      </pc:sldChg>
      <pc:sldChg chg="addCm modCm">
        <pc:chgData name="Marshall, Gian (FMCSA)" userId="d13d7cab-e528-4252-bf84-6573a23f2da6" providerId="ADAL" clId="{AC61D6D2-9312-41F9-A5BA-FEA95C0C2B70}" dt="2021-11-18T14:26:42.514" v="121"/>
        <pc:sldMkLst>
          <pc:docMk/>
          <pc:sldMk cId="265451047" sldId="755"/>
        </pc:sldMkLst>
      </pc:sldChg>
      <pc:sldChg chg="modSp mod">
        <pc:chgData name="Marshall, Gian (FMCSA)" userId="d13d7cab-e528-4252-bf84-6573a23f2da6" providerId="ADAL" clId="{AC61D6D2-9312-41F9-A5BA-FEA95C0C2B70}" dt="2021-11-18T14:27:47.087" v="124" actId="404"/>
        <pc:sldMkLst>
          <pc:docMk/>
          <pc:sldMk cId="159334923" sldId="758"/>
        </pc:sldMkLst>
        <pc:spChg chg="mod">
          <ac:chgData name="Marshall, Gian (FMCSA)" userId="d13d7cab-e528-4252-bf84-6573a23f2da6" providerId="ADAL" clId="{AC61D6D2-9312-41F9-A5BA-FEA95C0C2B70}" dt="2021-11-18T14:27:47.087" v="124" actId="404"/>
          <ac:spMkLst>
            <pc:docMk/>
            <pc:sldMk cId="159334923" sldId="758"/>
            <ac:spMk id="3" creationId="{A8D4D4F0-56D8-4DE1-A9E7-DB944481B87D}"/>
          </ac:spMkLst>
        </pc:spChg>
      </pc:sldChg>
      <pc:sldChg chg="modSp mod">
        <pc:chgData name="Marshall, Gian (FMCSA)" userId="d13d7cab-e528-4252-bf84-6573a23f2da6" providerId="ADAL" clId="{AC61D6D2-9312-41F9-A5BA-FEA95C0C2B70}" dt="2021-11-18T14:27:51.979" v="125" actId="403"/>
        <pc:sldMkLst>
          <pc:docMk/>
          <pc:sldMk cId="44916808" sldId="759"/>
        </pc:sldMkLst>
        <pc:spChg chg="mod">
          <ac:chgData name="Marshall, Gian (FMCSA)" userId="d13d7cab-e528-4252-bf84-6573a23f2da6" providerId="ADAL" clId="{AC61D6D2-9312-41F9-A5BA-FEA95C0C2B70}" dt="2021-11-18T14:27:51.979" v="125" actId="403"/>
          <ac:spMkLst>
            <pc:docMk/>
            <pc:sldMk cId="44916808" sldId="759"/>
            <ac:spMk id="3" creationId="{FA5C041E-4C18-488E-8719-589A6E48C229}"/>
          </ac:spMkLst>
        </pc:spChg>
      </pc:sldChg>
      <pc:sldChg chg="modNotesTx">
        <pc:chgData name="Marshall, Gian (FMCSA)" userId="d13d7cab-e528-4252-bf84-6573a23f2da6" providerId="ADAL" clId="{AC61D6D2-9312-41F9-A5BA-FEA95C0C2B70}" dt="2021-11-18T14:19:11.908" v="7" actId="6549"/>
        <pc:sldMkLst>
          <pc:docMk/>
          <pc:sldMk cId="2910585277" sldId="760"/>
        </pc:sldMkLst>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21.png"/></Relationships>
</file>

<file path=ppt/diagrams/_rels/data2.xml.rels><?xml version="1.0" encoding="UTF-8" standalone="yes"?>
<Relationships xmlns="http://schemas.openxmlformats.org/package/2006/relationships"><Relationship Id="rId1" Type="http://schemas.openxmlformats.org/officeDocument/2006/relationships/image" Target="../media/image21.png"/></Relationships>
</file>

<file path=ppt/diagrams/_rels/data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iagrams/_rels/data4.xml.rels><?xml version="1.0" encoding="UTF-8" standalone="yes"?>
<Relationships xmlns="http://schemas.openxmlformats.org/package/2006/relationships"><Relationship Id="rId1"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1.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1.png"/></Relationships>
</file>

<file path=ppt/diagrams/_rels/drawing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iagrams/_rels/drawing4.xml.rels><?xml version="1.0" encoding="UTF-8" standalone="yes"?>
<Relationships xmlns="http://schemas.openxmlformats.org/package/2006/relationships"><Relationship Id="rId1"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164855-057D-4F0A-9042-2450667C32CC}" type="doc">
      <dgm:prSet loTypeId="urn:microsoft.com/office/officeart/2005/8/layout/hProcess10" loCatId="process" qsTypeId="urn:microsoft.com/office/officeart/2005/8/quickstyle/simple1" qsCatId="simple" csTypeId="urn:microsoft.com/office/officeart/2005/8/colors/accent2_2" csCatId="accent2" phldr="1"/>
      <dgm:spPr/>
      <dgm:t>
        <a:bodyPr/>
        <a:lstStyle/>
        <a:p>
          <a:endParaRPr lang="en-US"/>
        </a:p>
      </dgm:t>
    </dgm:pt>
    <dgm:pt modelId="{1124554D-A279-4579-9507-2C05EBF4D36C}">
      <dgm:prSet phldrT="[Text]" custT="1"/>
      <dgm:spPr>
        <a:solidFill>
          <a:schemeClr val="bg1"/>
        </a:solidFill>
        <a:ln>
          <a:solidFill>
            <a:srgbClr val="0070C0"/>
          </a:solidFill>
        </a:ln>
      </dgm:spPr>
      <dgm:t>
        <a:bodyPr/>
        <a:lstStyle/>
        <a:p>
          <a:pPr algn="ctr"/>
          <a:r>
            <a:rPr lang="en-US" sz="1900" b="1">
              <a:solidFill>
                <a:schemeClr val="tx1"/>
              </a:solidFill>
            </a:rPr>
            <a:t>Register</a:t>
          </a:r>
        </a:p>
      </dgm:t>
    </dgm:pt>
    <dgm:pt modelId="{08998B39-033D-4C44-8EB7-E3FF2AE758B1}" type="parTrans" cxnId="{7DDCBC71-A441-45E3-B965-3823910CDF1C}">
      <dgm:prSet/>
      <dgm:spPr/>
      <dgm:t>
        <a:bodyPr/>
        <a:lstStyle/>
        <a:p>
          <a:endParaRPr lang="en-US"/>
        </a:p>
      </dgm:t>
    </dgm:pt>
    <dgm:pt modelId="{18AC6EE1-55CA-4D37-BAE5-8120277D81B6}" type="sibTrans" cxnId="{7DDCBC71-A441-45E3-B965-3823910CDF1C}">
      <dgm:prSet/>
      <dgm:spPr>
        <a:noFill/>
        <a:ln>
          <a:noFill/>
        </a:ln>
      </dgm:spPr>
      <dgm:t>
        <a:bodyPr/>
        <a:lstStyle/>
        <a:p>
          <a:endParaRPr lang="en-US"/>
        </a:p>
      </dgm:t>
    </dgm:pt>
    <dgm:pt modelId="{B9FED586-8EE7-4D18-843C-CA090DE62325}">
      <dgm:prSet phldrT="[Text]" custT="1"/>
      <dgm:spPr>
        <a:solidFill>
          <a:schemeClr val="bg1"/>
        </a:solidFill>
        <a:ln>
          <a:solidFill>
            <a:srgbClr val="0070C0"/>
          </a:solidFill>
        </a:ln>
      </dgm:spPr>
      <dgm:t>
        <a:bodyPr/>
        <a:lstStyle/>
        <a:p>
          <a:pPr algn="l"/>
          <a:r>
            <a:rPr lang="en-US" sz="1500">
              <a:solidFill>
                <a:schemeClr val="tx1"/>
              </a:solidFill>
            </a:rPr>
            <a:t>Be sure to add/verify your CDL</a:t>
          </a:r>
        </a:p>
      </dgm:t>
    </dgm:pt>
    <dgm:pt modelId="{BC8FD1F3-AC66-4192-8103-B2ED060E5D7A}" type="parTrans" cxnId="{8730B619-33EC-4BBB-9105-8579C0403AAB}">
      <dgm:prSet/>
      <dgm:spPr/>
      <dgm:t>
        <a:bodyPr/>
        <a:lstStyle/>
        <a:p>
          <a:endParaRPr lang="en-US"/>
        </a:p>
      </dgm:t>
    </dgm:pt>
    <dgm:pt modelId="{A8D15EF0-E75F-4CCB-ABD5-938C5FFB065C}" type="sibTrans" cxnId="{8730B619-33EC-4BBB-9105-8579C0403AAB}">
      <dgm:prSet/>
      <dgm:spPr/>
      <dgm:t>
        <a:bodyPr/>
        <a:lstStyle/>
        <a:p>
          <a:endParaRPr lang="en-US"/>
        </a:p>
      </dgm:t>
    </dgm:pt>
    <dgm:pt modelId="{40B67183-ABE3-496F-8F9C-CA7C5EDE3210}">
      <dgm:prSet phldrT="[Text]"/>
      <dgm:spPr>
        <a:noFill/>
        <a:ln>
          <a:noFill/>
        </a:ln>
      </dgm:spPr>
      <dgm:t>
        <a:bodyPr/>
        <a:lstStyle/>
        <a:p>
          <a:endParaRPr lang="en-US" b="1" i="0">
            <a:solidFill>
              <a:schemeClr val="tx1"/>
            </a:solidFill>
          </a:endParaRPr>
        </a:p>
      </dgm:t>
    </dgm:pt>
    <dgm:pt modelId="{EAD19370-92FB-42F7-BB05-50612039502D}" type="parTrans" cxnId="{405329A9-CD25-4171-88F7-E0C8034F8984}">
      <dgm:prSet/>
      <dgm:spPr/>
      <dgm:t>
        <a:bodyPr/>
        <a:lstStyle/>
        <a:p>
          <a:endParaRPr lang="en-US"/>
        </a:p>
      </dgm:t>
    </dgm:pt>
    <dgm:pt modelId="{9B73F72F-34D2-4C23-98F5-D6856369DFD3}" type="sibTrans" cxnId="{405329A9-CD25-4171-88F7-E0C8034F8984}">
      <dgm:prSet/>
      <dgm:spPr>
        <a:noFill/>
      </dgm:spPr>
      <dgm:t>
        <a:bodyPr/>
        <a:lstStyle/>
        <a:p>
          <a:endParaRPr lang="en-US"/>
        </a:p>
      </dgm:t>
    </dgm:pt>
    <dgm:pt modelId="{0DA6C7CF-AB52-4442-8DD9-4A93DDF97287}">
      <dgm:prSet phldrT="[Text]" custT="1"/>
      <dgm:spPr>
        <a:solidFill>
          <a:schemeClr val="bg1"/>
        </a:solidFill>
        <a:ln>
          <a:solidFill>
            <a:srgbClr val="0070C0"/>
          </a:solidFill>
        </a:ln>
      </dgm:spPr>
      <dgm:t>
        <a:bodyPr/>
        <a:lstStyle/>
        <a:p>
          <a:pPr algn="ctr"/>
          <a:r>
            <a:rPr lang="en-US" sz="1900" b="1">
              <a:solidFill>
                <a:schemeClr val="tx1"/>
              </a:solidFill>
            </a:rPr>
            <a:t>Consent</a:t>
          </a:r>
        </a:p>
      </dgm:t>
    </dgm:pt>
    <dgm:pt modelId="{65C2B31F-77CA-486C-BCF8-9C91496E563B}" type="parTrans" cxnId="{4B9E5A33-13CB-4217-8858-F025DF34AC5C}">
      <dgm:prSet/>
      <dgm:spPr/>
      <dgm:t>
        <a:bodyPr/>
        <a:lstStyle/>
        <a:p>
          <a:endParaRPr lang="en-US"/>
        </a:p>
      </dgm:t>
    </dgm:pt>
    <dgm:pt modelId="{DDDFC7F9-2E11-4586-B8A3-E77A7D69070E}" type="sibTrans" cxnId="{4B9E5A33-13CB-4217-8858-F025DF34AC5C}">
      <dgm:prSet/>
      <dgm:spPr>
        <a:noFill/>
      </dgm:spPr>
      <dgm:t>
        <a:bodyPr/>
        <a:lstStyle/>
        <a:p>
          <a:endParaRPr lang="en-US"/>
        </a:p>
      </dgm:t>
    </dgm:pt>
    <dgm:pt modelId="{C8D938A4-015D-47E4-96BC-4205BAD41F17}">
      <dgm:prSet phldrT="[Text]" custT="1"/>
      <dgm:spPr>
        <a:solidFill>
          <a:schemeClr val="bg1"/>
        </a:solidFill>
        <a:ln>
          <a:solidFill>
            <a:srgbClr val="0070C0"/>
          </a:solidFill>
        </a:ln>
      </dgm:spPr>
      <dgm:t>
        <a:bodyPr/>
        <a:lstStyle/>
        <a:p>
          <a:pPr algn="l"/>
          <a:r>
            <a:rPr lang="en-US" sz="1500">
              <a:solidFill>
                <a:schemeClr val="tx1"/>
              </a:solidFill>
            </a:rPr>
            <a:t>Respond to consent requests for full queries from current and potential employers</a:t>
          </a:r>
        </a:p>
      </dgm:t>
    </dgm:pt>
    <dgm:pt modelId="{B9A47DF0-ABD8-4161-AB3D-817F8E9A8ACC}" type="parTrans" cxnId="{C2CA5FE6-04A2-4364-9922-536D12D9D3ED}">
      <dgm:prSet/>
      <dgm:spPr/>
      <dgm:t>
        <a:bodyPr/>
        <a:lstStyle/>
        <a:p>
          <a:endParaRPr lang="en-US"/>
        </a:p>
      </dgm:t>
    </dgm:pt>
    <dgm:pt modelId="{F3CD128F-784A-4271-A70A-1A2530DD5245}" type="sibTrans" cxnId="{C2CA5FE6-04A2-4364-9922-536D12D9D3ED}">
      <dgm:prSet/>
      <dgm:spPr/>
      <dgm:t>
        <a:bodyPr/>
        <a:lstStyle/>
        <a:p>
          <a:endParaRPr lang="en-US"/>
        </a:p>
      </dgm:t>
    </dgm:pt>
    <dgm:pt modelId="{709A661D-390F-46C0-9392-95D8D629B65F}">
      <dgm:prSet phldrT="[Text]"/>
      <dgm:spPr>
        <a:solidFill>
          <a:schemeClr val="bg1"/>
        </a:solidFill>
        <a:ln>
          <a:solidFill>
            <a:srgbClr val="0070C0"/>
          </a:solidFill>
        </a:ln>
      </dgm:spPr>
      <dgm:t>
        <a:bodyPr/>
        <a:lstStyle/>
        <a:p>
          <a:pPr algn="ctr"/>
          <a:r>
            <a:rPr lang="en-US" sz="1900" b="1">
              <a:solidFill>
                <a:schemeClr val="tx1"/>
              </a:solidFill>
            </a:rPr>
            <a:t>Designate</a:t>
          </a:r>
        </a:p>
      </dgm:t>
    </dgm:pt>
    <dgm:pt modelId="{F520745F-EC00-4330-97D4-DF439ABB8D0D}" type="parTrans" cxnId="{691F933E-D36C-48DE-91EF-CB8E90518F88}">
      <dgm:prSet/>
      <dgm:spPr/>
      <dgm:t>
        <a:bodyPr/>
        <a:lstStyle/>
        <a:p>
          <a:endParaRPr lang="en-US"/>
        </a:p>
      </dgm:t>
    </dgm:pt>
    <dgm:pt modelId="{97E5D5AC-B434-4BB4-AF92-64EB4A02F1E4}" type="sibTrans" cxnId="{691F933E-D36C-48DE-91EF-CB8E90518F88}">
      <dgm:prSet/>
      <dgm:spPr/>
      <dgm:t>
        <a:bodyPr/>
        <a:lstStyle/>
        <a:p>
          <a:endParaRPr lang="en-US"/>
        </a:p>
      </dgm:t>
    </dgm:pt>
    <dgm:pt modelId="{4F662569-A7F5-49E0-BEFD-7A715F8FF473}">
      <dgm:prSet phldrT="[Text]" custT="1"/>
      <dgm:spPr>
        <a:solidFill>
          <a:schemeClr val="bg1"/>
        </a:solidFill>
        <a:ln>
          <a:solidFill>
            <a:srgbClr val="0070C0"/>
          </a:solidFill>
        </a:ln>
      </dgm:spPr>
      <dgm:t>
        <a:bodyPr/>
        <a:lstStyle/>
        <a:p>
          <a:pPr algn="l"/>
          <a:r>
            <a:rPr lang="en-US" sz="1500">
              <a:solidFill>
                <a:schemeClr val="tx1"/>
              </a:solidFill>
            </a:rPr>
            <a:t>Designate a SAP, if needed, to record RTD information</a:t>
          </a:r>
        </a:p>
      </dgm:t>
    </dgm:pt>
    <dgm:pt modelId="{4FCD2676-E827-4958-B3D6-E1F385DAE3EB}" type="parTrans" cxnId="{052FA6FB-C645-4A52-AD42-66F41A7F42B2}">
      <dgm:prSet/>
      <dgm:spPr/>
      <dgm:t>
        <a:bodyPr/>
        <a:lstStyle/>
        <a:p>
          <a:endParaRPr lang="en-US"/>
        </a:p>
      </dgm:t>
    </dgm:pt>
    <dgm:pt modelId="{87BE0AEB-854B-423D-81C8-E0EA56C6B780}" type="sibTrans" cxnId="{052FA6FB-C645-4A52-AD42-66F41A7F42B2}">
      <dgm:prSet/>
      <dgm:spPr/>
      <dgm:t>
        <a:bodyPr/>
        <a:lstStyle/>
        <a:p>
          <a:endParaRPr lang="en-US"/>
        </a:p>
      </dgm:t>
    </dgm:pt>
    <dgm:pt modelId="{5BF77245-65DC-41B1-9093-BB084EF56B38}">
      <dgm:prSet custT="1"/>
      <dgm:spPr/>
      <dgm:t>
        <a:bodyPr/>
        <a:lstStyle/>
        <a:p>
          <a:r>
            <a:rPr lang="en-US" sz="1500">
              <a:solidFill>
                <a:schemeClr val="tx1"/>
              </a:solidFill>
            </a:rPr>
            <a:t>Needed to view Violation History, respond to query consent requests, and designate a SAP</a:t>
          </a:r>
        </a:p>
      </dgm:t>
    </dgm:pt>
    <dgm:pt modelId="{106A09CD-13FA-49D5-85E7-D58CFB506758}" type="parTrans" cxnId="{73872BD8-1B87-4556-BAA9-DCF1B67FDE97}">
      <dgm:prSet/>
      <dgm:spPr/>
      <dgm:t>
        <a:bodyPr/>
        <a:lstStyle/>
        <a:p>
          <a:endParaRPr lang="en-US"/>
        </a:p>
      </dgm:t>
    </dgm:pt>
    <dgm:pt modelId="{4FA2CE90-7295-4D47-B995-A2FAF49BF24F}" type="sibTrans" cxnId="{73872BD8-1B87-4556-BAA9-DCF1B67FDE97}">
      <dgm:prSet/>
      <dgm:spPr/>
      <dgm:t>
        <a:bodyPr/>
        <a:lstStyle/>
        <a:p>
          <a:endParaRPr lang="en-US"/>
        </a:p>
      </dgm:t>
    </dgm:pt>
    <dgm:pt modelId="{4A71BD19-EBCC-4BFF-8F01-63F4FB8A9580}">
      <dgm:prSet custT="1"/>
      <dgm:spPr/>
      <dgm:t>
        <a:bodyPr/>
        <a:lstStyle/>
        <a:p>
          <a:r>
            <a:rPr lang="en-US" sz="1500">
              <a:solidFill>
                <a:schemeClr val="tx1"/>
              </a:solidFill>
            </a:rPr>
            <a:t>Note: All pre-employment queries are full queries</a:t>
          </a:r>
        </a:p>
      </dgm:t>
    </dgm:pt>
    <dgm:pt modelId="{66B8B577-3627-43B7-9E09-ACFC22181D4A}" type="parTrans" cxnId="{65E61742-530B-40A8-BC7B-B12626A79FDC}">
      <dgm:prSet/>
      <dgm:spPr/>
      <dgm:t>
        <a:bodyPr/>
        <a:lstStyle/>
        <a:p>
          <a:endParaRPr lang="en-US"/>
        </a:p>
      </dgm:t>
    </dgm:pt>
    <dgm:pt modelId="{ED69ED84-1E5D-455C-BE85-42D1D3A1789E}" type="sibTrans" cxnId="{65E61742-530B-40A8-BC7B-B12626A79FDC}">
      <dgm:prSet/>
      <dgm:spPr/>
      <dgm:t>
        <a:bodyPr/>
        <a:lstStyle/>
        <a:p>
          <a:endParaRPr lang="en-US"/>
        </a:p>
      </dgm:t>
    </dgm:pt>
    <dgm:pt modelId="{C8D0ACB9-F6D1-497D-A083-2A2D7351293C}">
      <dgm:prSet custT="1"/>
      <dgm:spPr/>
      <dgm:t>
        <a:bodyPr/>
        <a:lstStyle/>
        <a:p>
          <a:r>
            <a:rPr lang="en-US" sz="1500">
              <a:solidFill>
                <a:schemeClr val="tx1"/>
              </a:solidFill>
            </a:rPr>
            <a:t>This includes positive tests, test refusals, and actual knowledge</a:t>
          </a:r>
        </a:p>
      </dgm:t>
    </dgm:pt>
    <dgm:pt modelId="{6D365CC4-F665-4714-A667-E2FE18DCD0A9}" type="parTrans" cxnId="{96718F49-F0B0-4BCC-BEEF-4209BCE10BEE}">
      <dgm:prSet/>
      <dgm:spPr/>
      <dgm:t>
        <a:bodyPr/>
        <a:lstStyle/>
        <a:p>
          <a:endParaRPr lang="en-US"/>
        </a:p>
      </dgm:t>
    </dgm:pt>
    <dgm:pt modelId="{E2F18DC5-5D28-40AA-94B0-A6410EA9BA4F}" type="sibTrans" cxnId="{96718F49-F0B0-4BCC-BEEF-4209BCE10BEE}">
      <dgm:prSet/>
      <dgm:spPr/>
      <dgm:t>
        <a:bodyPr/>
        <a:lstStyle/>
        <a:p>
          <a:endParaRPr lang="en-US"/>
        </a:p>
      </dgm:t>
    </dgm:pt>
    <dgm:pt modelId="{0C9B3A62-D5D5-4815-A601-9ED801F3DFBD}" type="pres">
      <dgm:prSet presAssocID="{4C164855-057D-4F0A-9042-2450667C32CC}" presName="Name0" presStyleCnt="0">
        <dgm:presLayoutVars>
          <dgm:dir/>
          <dgm:resizeHandles val="exact"/>
        </dgm:presLayoutVars>
      </dgm:prSet>
      <dgm:spPr/>
    </dgm:pt>
    <dgm:pt modelId="{5B4E698A-48D7-4887-9E28-DAC921E5D918}" type="pres">
      <dgm:prSet presAssocID="{1124554D-A279-4579-9507-2C05EBF4D36C}" presName="composite" presStyleCnt="0"/>
      <dgm:spPr/>
    </dgm:pt>
    <dgm:pt modelId="{663139AE-436F-45A1-9E9C-15CE80F162FE}" type="pres">
      <dgm:prSet presAssocID="{1124554D-A279-4579-9507-2C05EBF4D36C}" presName="imagSh" presStyleLbl="bgImgPlace1" presStyleIdx="0" presStyleCnt="4" custLinFactX="61799" custLinFactNeighborX="100000" custLinFactNeighborY="-19053"/>
      <dgm:spPr>
        <a:noFill/>
        <a:ln>
          <a:noFill/>
        </a:ln>
      </dgm:spPr>
    </dgm:pt>
    <dgm:pt modelId="{369F3B9A-8A66-49BA-8FE6-38D1B195D699}" type="pres">
      <dgm:prSet presAssocID="{1124554D-A279-4579-9507-2C05EBF4D36C}" presName="txNode" presStyleLbl="node1" presStyleIdx="0" presStyleCnt="4" custScaleX="223359" custScaleY="174148" custLinFactNeighborX="22366" custLinFactNeighborY="65530">
        <dgm:presLayoutVars>
          <dgm:bulletEnabled val="1"/>
        </dgm:presLayoutVars>
      </dgm:prSet>
      <dgm:spPr/>
    </dgm:pt>
    <dgm:pt modelId="{13129C5E-8370-4CBB-B8F9-B667B9B4F5B1}" type="pres">
      <dgm:prSet presAssocID="{18AC6EE1-55CA-4D37-BAE5-8120277D81B6}" presName="sibTrans" presStyleLbl="sibTrans2D1" presStyleIdx="0" presStyleCnt="3" custAng="0" custFlipHor="1" custScaleX="209045" custScaleY="141045" custLinFactX="35972" custLinFactNeighborX="100000" custLinFactNeighborY="26016"/>
      <dgm:spPr/>
    </dgm:pt>
    <dgm:pt modelId="{0B326DB8-DAB3-4359-A68B-9A32A4F8D4F7}" type="pres">
      <dgm:prSet presAssocID="{18AC6EE1-55CA-4D37-BAE5-8120277D81B6}" presName="connTx" presStyleLbl="sibTrans2D1" presStyleIdx="0" presStyleCnt="3"/>
      <dgm:spPr/>
    </dgm:pt>
    <dgm:pt modelId="{13211100-0D40-4F05-9F72-2C44E0C3DEFA}" type="pres">
      <dgm:prSet presAssocID="{40B67183-ABE3-496F-8F9C-CA7C5EDE3210}" presName="composite" presStyleCnt="0"/>
      <dgm:spPr/>
    </dgm:pt>
    <dgm:pt modelId="{FCC98280-86BB-4529-B7CD-3F1DC30DA8B5}" type="pres">
      <dgm:prSet presAssocID="{40B67183-ABE3-496F-8F9C-CA7C5EDE3210}" presName="imagSh" presStyleLbl="bgImgPlace1" presStyleIdx="1" presStyleCnt="4" custLinFactX="-44362" custLinFactNeighborX="-100000" custLinFactNeighborY="-19053"/>
      <dgm:spPr>
        <a:noFill/>
        <a:ln>
          <a:noFill/>
        </a:ln>
      </dgm:spPr>
    </dgm:pt>
    <dgm:pt modelId="{093DA899-57E3-4611-A51E-678D71EB97BD}" type="pres">
      <dgm:prSet presAssocID="{40B67183-ABE3-496F-8F9C-CA7C5EDE3210}" presName="txNode" presStyleLbl="node1" presStyleIdx="1" presStyleCnt="4" custScaleY="122423" custLinFactNeighborX="-6277" custLinFactNeighborY="42715">
        <dgm:presLayoutVars>
          <dgm:bulletEnabled val="1"/>
        </dgm:presLayoutVars>
      </dgm:prSet>
      <dgm:spPr/>
    </dgm:pt>
    <dgm:pt modelId="{36B6BB14-6E24-43D3-A3CF-141738787676}" type="pres">
      <dgm:prSet presAssocID="{9B73F72F-34D2-4C23-98F5-D6856369DFD3}" presName="sibTrans" presStyleLbl="sibTrans2D1" presStyleIdx="1" presStyleCnt="3" custAng="0" custScaleX="326760" custScaleY="200988" custLinFactY="200000" custLinFactNeighborX="95008" custLinFactNeighborY="284703"/>
      <dgm:spPr>
        <a:prstGeom prst="mathPlus">
          <a:avLst/>
        </a:prstGeom>
      </dgm:spPr>
    </dgm:pt>
    <dgm:pt modelId="{2D73614F-4907-4AE7-87FE-1D5F0A4D7868}" type="pres">
      <dgm:prSet presAssocID="{9B73F72F-34D2-4C23-98F5-D6856369DFD3}" presName="connTx" presStyleLbl="sibTrans2D1" presStyleIdx="1" presStyleCnt="3"/>
      <dgm:spPr/>
    </dgm:pt>
    <dgm:pt modelId="{819BF200-0A08-43D6-ABEE-70BEF97BE88F}" type="pres">
      <dgm:prSet presAssocID="{0DA6C7CF-AB52-4442-8DD9-4A93DDF97287}" presName="composite" presStyleCnt="0"/>
      <dgm:spPr/>
    </dgm:pt>
    <dgm:pt modelId="{DC54CA5E-8719-4C72-9C5F-0EDCB3CBB4D7}" type="pres">
      <dgm:prSet presAssocID="{0DA6C7CF-AB52-4442-8DD9-4A93DDF97287}" presName="imagSh" presStyleLbl="bgImgPlace1" presStyleIdx="2" presStyleCnt="4" custScaleX="148947" custScaleY="148947" custLinFactNeighborX="-99573" custLinFactNeighborY="-55435"/>
      <dgm:spPr>
        <a:blipFill rotWithShape="1">
          <a:blip xmlns:r="http://schemas.openxmlformats.org/officeDocument/2006/relationships" r:embed="rId1"/>
          <a:stretch>
            <a:fillRect/>
          </a:stretch>
        </a:blipFill>
      </dgm:spPr>
    </dgm:pt>
    <dgm:pt modelId="{304D9ADC-CB89-4451-976B-BEB269A811F3}" type="pres">
      <dgm:prSet presAssocID="{0DA6C7CF-AB52-4442-8DD9-4A93DDF97287}" presName="txNode" presStyleLbl="node1" presStyleIdx="2" presStyleCnt="4" custScaleX="233005" custScaleY="177732" custLinFactX="-13216" custLinFactNeighborX="-100000" custLinFactNeighborY="54802">
        <dgm:presLayoutVars>
          <dgm:bulletEnabled val="1"/>
        </dgm:presLayoutVars>
      </dgm:prSet>
      <dgm:spPr/>
    </dgm:pt>
    <dgm:pt modelId="{CDB26D63-AA3F-458D-966C-07F71E973A5B}" type="pres">
      <dgm:prSet presAssocID="{DDDFC7F9-2E11-4586-B8A3-E77A7D69070E}" presName="sibTrans" presStyleLbl="sibTrans2D1" presStyleIdx="2" presStyleCnt="3" custScaleX="162483" custScaleY="124327" custLinFactNeighborX="-8306" custLinFactNeighborY="17414"/>
      <dgm:spPr>
        <a:prstGeom prst="mathPlus">
          <a:avLst/>
        </a:prstGeom>
      </dgm:spPr>
    </dgm:pt>
    <dgm:pt modelId="{CFDC7665-BCAF-49AD-AAD0-9F1FE608E21D}" type="pres">
      <dgm:prSet presAssocID="{DDDFC7F9-2E11-4586-B8A3-E77A7D69070E}" presName="connTx" presStyleLbl="sibTrans2D1" presStyleIdx="2" presStyleCnt="3"/>
      <dgm:spPr/>
    </dgm:pt>
    <dgm:pt modelId="{9D72B758-337A-4394-A624-0D26FA5EB26B}" type="pres">
      <dgm:prSet presAssocID="{709A661D-390F-46C0-9392-95D8D629B65F}" presName="composite" presStyleCnt="0"/>
      <dgm:spPr/>
    </dgm:pt>
    <dgm:pt modelId="{7D8004FB-9798-40E8-88EF-CA0D2042EB14}" type="pres">
      <dgm:prSet presAssocID="{709A661D-390F-46C0-9392-95D8D629B65F}" presName="imagSh" presStyleLbl="bgImgPlace1" presStyleIdx="3" presStyleCnt="4" custScaleX="109704" custScaleY="118330" custLinFactNeighborX="-56040" custLinFactNeighborY="-27668"/>
      <dgm:spPr>
        <a:noFill/>
        <a:ln>
          <a:noFill/>
        </a:ln>
      </dgm:spPr>
    </dgm:pt>
    <dgm:pt modelId="{22401DCA-95FB-40F8-ABB6-F7D9B2102BCB}" type="pres">
      <dgm:prSet presAssocID="{709A661D-390F-46C0-9392-95D8D629B65F}" presName="txNode" presStyleLbl="node1" presStyleIdx="3" presStyleCnt="4" custScaleX="228581" custScaleY="174139" custLinFactNeighborX="-90917" custLinFactNeighborY="54798">
        <dgm:presLayoutVars>
          <dgm:bulletEnabled val="1"/>
        </dgm:presLayoutVars>
      </dgm:prSet>
      <dgm:spPr/>
    </dgm:pt>
  </dgm:ptLst>
  <dgm:cxnLst>
    <dgm:cxn modelId="{2E0B6407-0F30-4ED4-A9BC-16353214EDE2}" type="presOf" srcId="{9B73F72F-34D2-4C23-98F5-D6856369DFD3}" destId="{2D73614F-4907-4AE7-87FE-1D5F0A4D7868}" srcOrd="1" destOrd="0" presId="urn:microsoft.com/office/officeart/2005/8/layout/hProcess10"/>
    <dgm:cxn modelId="{93E4FD08-7834-458C-9F30-D8773CD59F20}" type="presOf" srcId="{C8D0ACB9-F6D1-497D-A083-2A2D7351293C}" destId="{304D9ADC-CB89-4451-976B-BEB269A811F3}" srcOrd="0" destOrd="3" presId="urn:microsoft.com/office/officeart/2005/8/layout/hProcess10"/>
    <dgm:cxn modelId="{8730B619-33EC-4BBB-9105-8579C0403AAB}" srcId="{1124554D-A279-4579-9507-2C05EBF4D36C}" destId="{B9FED586-8EE7-4D18-843C-CA090DE62325}" srcOrd="0" destOrd="0" parTransId="{BC8FD1F3-AC66-4192-8103-B2ED060E5D7A}" sibTransId="{A8D15EF0-E75F-4CCB-ABD5-938C5FFB065C}"/>
    <dgm:cxn modelId="{E4701C1D-BB28-46C3-8B18-128C3BA7F7A8}" type="presOf" srcId="{1124554D-A279-4579-9507-2C05EBF4D36C}" destId="{369F3B9A-8A66-49BA-8FE6-38D1B195D699}" srcOrd="0" destOrd="0" presId="urn:microsoft.com/office/officeart/2005/8/layout/hProcess10"/>
    <dgm:cxn modelId="{E3C97B22-4433-4AFE-9640-778C578E341E}" type="presOf" srcId="{DDDFC7F9-2E11-4586-B8A3-E77A7D69070E}" destId="{CDB26D63-AA3F-458D-966C-07F71E973A5B}" srcOrd="0" destOrd="0" presId="urn:microsoft.com/office/officeart/2005/8/layout/hProcess10"/>
    <dgm:cxn modelId="{C35B292E-0084-4598-9C53-246C700B1FC5}" type="presOf" srcId="{9B73F72F-34D2-4C23-98F5-D6856369DFD3}" destId="{36B6BB14-6E24-43D3-A3CF-141738787676}" srcOrd="0" destOrd="0" presId="urn:microsoft.com/office/officeart/2005/8/layout/hProcess10"/>
    <dgm:cxn modelId="{25EAC82F-C10D-40AF-813E-509D0838ED20}" type="presOf" srcId="{18AC6EE1-55CA-4D37-BAE5-8120277D81B6}" destId="{13129C5E-8370-4CBB-B8F9-B667B9B4F5B1}" srcOrd="0" destOrd="0" presId="urn:microsoft.com/office/officeart/2005/8/layout/hProcess10"/>
    <dgm:cxn modelId="{4B9E5A33-13CB-4217-8858-F025DF34AC5C}" srcId="{4C164855-057D-4F0A-9042-2450667C32CC}" destId="{0DA6C7CF-AB52-4442-8DD9-4A93DDF97287}" srcOrd="2" destOrd="0" parTransId="{65C2B31F-77CA-486C-BCF8-9C91496E563B}" sibTransId="{DDDFC7F9-2E11-4586-B8A3-E77A7D69070E}"/>
    <dgm:cxn modelId="{691F933E-D36C-48DE-91EF-CB8E90518F88}" srcId="{4C164855-057D-4F0A-9042-2450667C32CC}" destId="{709A661D-390F-46C0-9392-95D8D629B65F}" srcOrd="3" destOrd="0" parTransId="{F520745F-EC00-4330-97D4-DF439ABB8D0D}" sibTransId="{97E5D5AC-B434-4BB4-AF92-64EB4A02F1E4}"/>
    <dgm:cxn modelId="{65E61742-530B-40A8-BC7B-B12626A79FDC}" srcId="{0DA6C7CF-AB52-4442-8DD9-4A93DDF97287}" destId="{4A71BD19-EBCC-4BFF-8F01-63F4FB8A9580}" srcOrd="1" destOrd="0" parTransId="{66B8B577-3627-43B7-9E09-ACFC22181D4A}" sibTransId="{ED69ED84-1E5D-455C-BE85-42D1D3A1789E}"/>
    <dgm:cxn modelId="{57C36067-B59D-4BC6-B1CE-423AECE755C2}" type="presOf" srcId="{709A661D-390F-46C0-9392-95D8D629B65F}" destId="{22401DCA-95FB-40F8-ABB6-F7D9B2102BCB}" srcOrd="0" destOrd="0" presId="urn:microsoft.com/office/officeart/2005/8/layout/hProcess10"/>
    <dgm:cxn modelId="{96718F49-F0B0-4BCC-BEEF-4209BCE10BEE}" srcId="{0DA6C7CF-AB52-4442-8DD9-4A93DDF97287}" destId="{C8D0ACB9-F6D1-497D-A083-2A2D7351293C}" srcOrd="2" destOrd="0" parTransId="{6D365CC4-F665-4714-A667-E2FE18DCD0A9}" sibTransId="{E2F18DC5-5D28-40AA-94B0-A6410EA9BA4F}"/>
    <dgm:cxn modelId="{7A2B5550-EB95-4CCF-9FC5-EAECFD181227}" type="presOf" srcId="{4C164855-057D-4F0A-9042-2450667C32CC}" destId="{0C9B3A62-D5D5-4815-A601-9ED801F3DFBD}" srcOrd="0" destOrd="0" presId="urn:microsoft.com/office/officeart/2005/8/layout/hProcess10"/>
    <dgm:cxn modelId="{7DDCBC71-A441-45E3-B965-3823910CDF1C}" srcId="{4C164855-057D-4F0A-9042-2450667C32CC}" destId="{1124554D-A279-4579-9507-2C05EBF4D36C}" srcOrd="0" destOrd="0" parTransId="{08998B39-033D-4C44-8EB7-E3FF2AE758B1}" sibTransId="{18AC6EE1-55CA-4D37-BAE5-8120277D81B6}"/>
    <dgm:cxn modelId="{F3B38172-0833-4907-B1B6-9BED163A8833}" type="presOf" srcId="{18AC6EE1-55CA-4D37-BAE5-8120277D81B6}" destId="{0B326DB8-DAB3-4359-A68B-9A32A4F8D4F7}" srcOrd="1" destOrd="0" presId="urn:microsoft.com/office/officeart/2005/8/layout/hProcess10"/>
    <dgm:cxn modelId="{10CFCD55-5F55-4834-9B71-FDAA519625B9}" type="presOf" srcId="{4F662569-A7F5-49E0-BEFD-7A715F8FF473}" destId="{22401DCA-95FB-40F8-ABB6-F7D9B2102BCB}" srcOrd="0" destOrd="1" presId="urn:microsoft.com/office/officeart/2005/8/layout/hProcess10"/>
    <dgm:cxn modelId="{65E89F7C-0675-407F-ACA0-C14394C2433B}" type="presOf" srcId="{40B67183-ABE3-496F-8F9C-CA7C5EDE3210}" destId="{093DA899-57E3-4611-A51E-678D71EB97BD}" srcOrd="0" destOrd="0" presId="urn:microsoft.com/office/officeart/2005/8/layout/hProcess10"/>
    <dgm:cxn modelId="{909DD882-A0D4-4E07-B4EB-62B512DB526F}" type="presOf" srcId="{0DA6C7CF-AB52-4442-8DD9-4A93DDF97287}" destId="{304D9ADC-CB89-4451-976B-BEB269A811F3}" srcOrd="0" destOrd="0" presId="urn:microsoft.com/office/officeart/2005/8/layout/hProcess10"/>
    <dgm:cxn modelId="{405329A9-CD25-4171-88F7-E0C8034F8984}" srcId="{4C164855-057D-4F0A-9042-2450667C32CC}" destId="{40B67183-ABE3-496F-8F9C-CA7C5EDE3210}" srcOrd="1" destOrd="0" parTransId="{EAD19370-92FB-42F7-BB05-50612039502D}" sibTransId="{9B73F72F-34D2-4C23-98F5-D6856369DFD3}"/>
    <dgm:cxn modelId="{B37FE1CE-BC66-4A4B-931F-9EBD5F5C062A}" type="presOf" srcId="{5BF77245-65DC-41B1-9093-BB084EF56B38}" destId="{369F3B9A-8A66-49BA-8FE6-38D1B195D699}" srcOrd="0" destOrd="2" presId="urn:microsoft.com/office/officeart/2005/8/layout/hProcess10"/>
    <dgm:cxn modelId="{73872BD8-1B87-4556-BAA9-DCF1B67FDE97}" srcId="{1124554D-A279-4579-9507-2C05EBF4D36C}" destId="{5BF77245-65DC-41B1-9093-BB084EF56B38}" srcOrd="1" destOrd="0" parTransId="{106A09CD-13FA-49D5-85E7-D58CFB506758}" sibTransId="{4FA2CE90-7295-4D47-B995-A2FAF49BF24F}"/>
    <dgm:cxn modelId="{C2CA5FE6-04A2-4364-9922-536D12D9D3ED}" srcId="{0DA6C7CF-AB52-4442-8DD9-4A93DDF97287}" destId="{C8D938A4-015D-47E4-96BC-4205BAD41F17}" srcOrd="0" destOrd="0" parTransId="{B9A47DF0-ABD8-4161-AB3D-817F8E9A8ACC}" sibTransId="{F3CD128F-784A-4271-A70A-1A2530DD5245}"/>
    <dgm:cxn modelId="{56FF9FEF-2906-4A9C-A5FC-DB95169A98A7}" type="presOf" srcId="{4A71BD19-EBCC-4BFF-8F01-63F4FB8A9580}" destId="{304D9ADC-CB89-4451-976B-BEB269A811F3}" srcOrd="0" destOrd="2" presId="urn:microsoft.com/office/officeart/2005/8/layout/hProcess10"/>
    <dgm:cxn modelId="{90996DF4-1CC2-4A66-9A75-B678A88CBA22}" type="presOf" srcId="{DDDFC7F9-2E11-4586-B8A3-E77A7D69070E}" destId="{CFDC7665-BCAF-49AD-AAD0-9F1FE608E21D}" srcOrd="1" destOrd="0" presId="urn:microsoft.com/office/officeart/2005/8/layout/hProcess10"/>
    <dgm:cxn modelId="{74B803F5-D3EF-431E-BD2B-38DC4D1EF7E9}" type="presOf" srcId="{C8D938A4-015D-47E4-96BC-4205BAD41F17}" destId="{304D9ADC-CB89-4451-976B-BEB269A811F3}" srcOrd="0" destOrd="1" presId="urn:microsoft.com/office/officeart/2005/8/layout/hProcess10"/>
    <dgm:cxn modelId="{768E5FF9-089F-4CC9-9E61-E02D200289A2}" type="presOf" srcId="{B9FED586-8EE7-4D18-843C-CA090DE62325}" destId="{369F3B9A-8A66-49BA-8FE6-38D1B195D699}" srcOrd="0" destOrd="1" presId="urn:microsoft.com/office/officeart/2005/8/layout/hProcess10"/>
    <dgm:cxn modelId="{052FA6FB-C645-4A52-AD42-66F41A7F42B2}" srcId="{709A661D-390F-46C0-9392-95D8D629B65F}" destId="{4F662569-A7F5-49E0-BEFD-7A715F8FF473}" srcOrd="0" destOrd="0" parTransId="{4FCD2676-E827-4958-B3D6-E1F385DAE3EB}" sibTransId="{87BE0AEB-854B-423D-81C8-E0EA56C6B780}"/>
    <dgm:cxn modelId="{FBDD03A6-A6DC-465F-802D-8444AC0D483D}" type="presParOf" srcId="{0C9B3A62-D5D5-4815-A601-9ED801F3DFBD}" destId="{5B4E698A-48D7-4887-9E28-DAC921E5D918}" srcOrd="0" destOrd="0" presId="urn:microsoft.com/office/officeart/2005/8/layout/hProcess10"/>
    <dgm:cxn modelId="{54FD5979-87A2-460B-A35E-D0C23659F7E1}" type="presParOf" srcId="{5B4E698A-48D7-4887-9E28-DAC921E5D918}" destId="{663139AE-436F-45A1-9E9C-15CE80F162FE}" srcOrd="0" destOrd="0" presId="urn:microsoft.com/office/officeart/2005/8/layout/hProcess10"/>
    <dgm:cxn modelId="{B1F7B8B6-2D24-45C1-A41F-727DBB559F5E}" type="presParOf" srcId="{5B4E698A-48D7-4887-9E28-DAC921E5D918}" destId="{369F3B9A-8A66-49BA-8FE6-38D1B195D699}" srcOrd="1" destOrd="0" presId="urn:microsoft.com/office/officeart/2005/8/layout/hProcess10"/>
    <dgm:cxn modelId="{EEBEC440-3F11-4F28-8B17-0AEE0C1D6061}" type="presParOf" srcId="{0C9B3A62-D5D5-4815-A601-9ED801F3DFBD}" destId="{13129C5E-8370-4CBB-B8F9-B667B9B4F5B1}" srcOrd="1" destOrd="0" presId="urn:microsoft.com/office/officeart/2005/8/layout/hProcess10"/>
    <dgm:cxn modelId="{617E93D3-FD5E-44A6-97C8-2BAB6F222D61}" type="presParOf" srcId="{13129C5E-8370-4CBB-B8F9-B667B9B4F5B1}" destId="{0B326DB8-DAB3-4359-A68B-9A32A4F8D4F7}" srcOrd="0" destOrd="0" presId="urn:microsoft.com/office/officeart/2005/8/layout/hProcess10"/>
    <dgm:cxn modelId="{77DB2CC1-A7AC-4B47-A306-3672D0DF55AC}" type="presParOf" srcId="{0C9B3A62-D5D5-4815-A601-9ED801F3DFBD}" destId="{13211100-0D40-4F05-9F72-2C44E0C3DEFA}" srcOrd="2" destOrd="0" presId="urn:microsoft.com/office/officeart/2005/8/layout/hProcess10"/>
    <dgm:cxn modelId="{E65F13AF-BC63-4FF5-AD1D-00B038EDD4FD}" type="presParOf" srcId="{13211100-0D40-4F05-9F72-2C44E0C3DEFA}" destId="{FCC98280-86BB-4529-B7CD-3F1DC30DA8B5}" srcOrd="0" destOrd="0" presId="urn:microsoft.com/office/officeart/2005/8/layout/hProcess10"/>
    <dgm:cxn modelId="{0A5647E7-2CC3-4BD0-9208-4D1ECBACC6FB}" type="presParOf" srcId="{13211100-0D40-4F05-9F72-2C44E0C3DEFA}" destId="{093DA899-57E3-4611-A51E-678D71EB97BD}" srcOrd="1" destOrd="0" presId="urn:microsoft.com/office/officeart/2005/8/layout/hProcess10"/>
    <dgm:cxn modelId="{9B4B8EFE-13A4-44A0-91BB-4E57922053DD}" type="presParOf" srcId="{0C9B3A62-D5D5-4815-A601-9ED801F3DFBD}" destId="{36B6BB14-6E24-43D3-A3CF-141738787676}" srcOrd="3" destOrd="0" presId="urn:microsoft.com/office/officeart/2005/8/layout/hProcess10"/>
    <dgm:cxn modelId="{069477C2-30AC-4A9A-8FD7-A5E0D5DAC99E}" type="presParOf" srcId="{36B6BB14-6E24-43D3-A3CF-141738787676}" destId="{2D73614F-4907-4AE7-87FE-1D5F0A4D7868}" srcOrd="0" destOrd="0" presId="urn:microsoft.com/office/officeart/2005/8/layout/hProcess10"/>
    <dgm:cxn modelId="{83A786A6-A2BD-465E-8B1C-9A6734DB6924}" type="presParOf" srcId="{0C9B3A62-D5D5-4815-A601-9ED801F3DFBD}" destId="{819BF200-0A08-43D6-ABEE-70BEF97BE88F}" srcOrd="4" destOrd="0" presId="urn:microsoft.com/office/officeart/2005/8/layout/hProcess10"/>
    <dgm:cxn modelId="{AD73F15E-C00D-4003-99BC-0699332D5678}" type="presParOf" srcId="{819BF200-0A08-43D6-ABEE-70BEF97BE88F}" destId="{DC54CA5E-8719-4C72-9C5F-0EDCB3CBB4D7}" srcOrd="0" destOrd="0" presId="urn:microsoft.com/office/officeart/2005/8/layout/hProcess10"/>
    <dgm:cxn modelId="{4CE1D35D-0A1B-456F-A30E-8168A845B23A}" type="presParOf" srcId="{819BF200-0A08-43D6-ABEE-70BEF97BE88F}" destId="{304D9ADC-CB89-4451-976B-BEB269A811F3}" srcOrd="1" destOrd="0" presId="urn:microsoft.com/office/officeart/2005/8/layout/hProcess10"/>
    <dgm:cxn modelId="{D951C178-63B5-4174-AA2D-931B21484419}" type="presParOf" srcId="{0C9B3A62-D5D5-4815-A601-9ED801F3DFBD}" destId="{CDB26D63-AA3F-458D-966C-07F71E973A5B}" srcOrd="5" destOrd="0" presId="urn:microsoft.com/office/officeart/2005/8/layout/hProcess10"/>
    <dgm:cxn modelId="{6F36E4B3-AD69-41AE-A7A9-3865A9956309}" type="presParOf" srcId="{CDB26D63-AA3F-458D-966C-07F71E973A5B}" destId="{CFDC7665-BCAF-49AD-AAD0-9F1FE608E21D}" srcOrd="0" destOrd="0" presId="urn:microsoft.com/office/officeart/2005/8/layout/hProcess10"/>
    <dgm:cxn modelId="{DDD76307-CDAD-46CB-A2B0-A0EBCF3E8B2B}" type="presParOf" srcId="{0C9B3A62-D5D5-4815-A601-9ED801F3DFBD}" destId="{9D72B758-337A-4394-A624-0D26FA5EB26B}" srcOrd="6" destOrd="0" presId="urn:microsoft.com/office/officeart/2005/8/layout/hProcess10"/>
    <dgm:cxn modelId="{D6869CEC-D794-43E0-B5C3-B53EC1C9EFE6}" type="presParOf" srcId="{9D72B758-337A-4394-A624-0D26FA5EB26B}" destId="{7D8004FB-9798-40E8-88EF-CA0D2042EB14}" srcOrd="0" destOrd="0" presId="urn:microsoft.com/office/officeart/2005/8/layout/hProcess10"/>
    <dgm:cxn modelId="{901C41D6-26C4-4E8B-A77E-B18C882C3CDF}" type="presParOf" srcId="{9D72B758-337A-4394-A624-0D26FA5EB26B}" destId="{22401DCA-95FB-40F8-ABB6-F7D9B2102BCB}" srcOrd="1" destOrd="0" presId="urn:microsoft.com/office/officeart/2005/8/layout/hProcess10"/>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164855-057D-4F0A-9042-2450667C32CC}" type="doc">
      <dgm:prSet loTypeId="urn:microsoft.com/office/officeart/2005/8/layout/hProcess10" loCatId="process" qsTypeId="urn:microsoft.com/office/officeart/2005/8/quickstyle/simple1" qsCatId="simple" csTypeId="urn:microsoft.com/office/officeart/2005/8/colors/accent2_2" csCatId="accent2" phldr="1"/>
      <dgm:spPr/>
      <dgm:t>
        <a:bodyPr/>
        <a:lstStyle/>
        <a:p>
          <a:endParaRPr lang="en-US"/>
        </a:p>
      </dgm:t>
    </dgm:pt>
    <dgm:pt modelId="{1124554D-A279-4579-9507-2C05EBF4D36C}">
      <dgm:prSet phldrT="[Text]" custT="1"/>
      <dgm:spPr>
        <a:solidFill>
          <a:schemeClr val="bg1"/>
        </a:solidFill>
        <a:ln>
          <a:solidFill>
            <a:srgbClr val="0070C0"/>
          </a:solidFill>
        </a:ln>
      </dgm:spPr>
      <dgm:t>
        <a:bodyPr/>
        <a:lstStyle/>
        <a:p>
          <a:pPr algn="ctr"/>
          <a:r>
            <a:rPr lang="en-US" sz="1900" b="1">
              <a:solidFill>
                <a:schemeClr val="tx1"/>
              </a:solidFill>
            </a:rPr>
            <a:t>Register</a:t>
          </a:r>
        </a:p>
      </dgm:t>
    </dgm:pt>
    <dgm:pt modelId="{08998B39-033D-4C44-8EB7-E3FF2AE758B1}" type="parTrans" cxnId="{7DDCBC71-A441-45E3-B965-3823910CDF1C}">
      <dgm:prSet/>
      <dgm:spPr/>
      <dgm:t>
        <a:bodyPr/>
        <a:lstStyle/>
        <a:p>
          <a:endParaRPr lang="en-US"/>
        </a:p>
      </dgm:t>
    </dgm:pt>
    <dgm:pt modelId="{18AC6EE1-55CA-4D37-BAE5-8120277D81B6}" type="sibTrans" cxnId="{7DDCBC71-A441-45E3-B965-3823910CDF1C}">
      <dgm:prSet/>
      <dgm:spPr>
        <a:noFill/>
        <a:ln>
          <a:noFill/>
        </a:ln>
      </dgm:spPr>
      <dgm:t>
        <a:bodyPr/>
        <a:lstStyle/>
        <a:p>
          <a:endParaRPr lang="en-US"/>
        </a:p>
      </dgm:t>
    </dgm:pt>
    <dgm:pt modelId="{B9FED586-8EE7-4D18-843C-CA090DE62325}">
      <dgm:prSet phldrT="[Text]" custT="1"/>
      <dgm:spPr>
        <a:solidFill>
          <a:schemeClr val="bg1"/>
        </a:solidFill>
        <a:ln>
          <a:solidFill>
            <a:srgbClr val="0070C0"/>
          </a:solidFill>
        </a:ln>
      </dgm:spPr>
      <dgm:t>
        <a:bodyPr/>
        <a:lstStyle/>
        <a:p>
          <a:pPr algn="l"/>
          <a:r>
            <a:rPr lang="en-US" sz="1500">
              <a:solidFill>
                <a:schemeClr val="tx1"/>
              </a:solidFill>
            </a:rPr>
            <a:t>Student drivers enrolled in independent trucking schools register as a Student Driver.</a:t>
          </a:r>
        </a:p>
      </dgm:t>
    </dgm:pt>
    <dgm:pt modelId="{BC8FD1F3-AC66-4192-8103-B2ED060E5D7A}" type="parTrans" cxnId="{8730B619-33EC-4BBB-9105-8579C0403AAB}">
      <dgm:prSet/>
      <dgm:spPr/>
      <dgm:t>
        <a:bodyPr/>
        <a:lstStyle/>
        <a:p>
          <a:endParaRPr lang="en-US"/>
        </a:p>
      </dgm:t>
    </dgm:pt>
    <dgm:pt modelId="{A8D15EF0-E75F-4CCB-ABD5-938C5FFB065C}" type="sibTrans" cxnId="{8730B619-33EC-4BBB-9105-8579C0403AAB}">
      <dgm:prSet/>
      <dgm:spPr/>
      <dgm:t>
        <a:bodyPr/>
        <a:lstStyle/>
        <a:p>
          <a:endParaRPr lang="en-US"/>
        </a:p>
      </dgm:t>
    </dgm:pt>
    <dgm:pt modelId="{40B67183-ABE3-496F-8F9C-CA7C5EDE3210}">
      <dgm:prSet phldrT="[Text]"/>
      <dgm:spPr>
        <a:noFill/>
        <a:ln>
          <a:noFill/>
        </a:ln>
      </dgm:spPr>
      <dgm:t>
        <a:bodyPr/>
        <a:lstStyle/>
        <a:p>
          <a:endParaRPr lang="en-US" b="1" i="0">
            <a:solidFill>
              <a:schemeClr val="tx1"/>
            </a:solidFill>
          </a:endParaRPr>
        </a:p>
      </dgm:t>
    </dgm:pt>
    <dgm:pt modelId="{EAD19370-92FB-42F7-BB05-50612039502D}" type="parTrans" cxnId="{405329A9-CD25-4171-88F7-E0C8034F8984}">
      <dgm:prSet/>
      <dgm:spPr/>
      <dgm:t>
        <a:bodyPr/>
        <a:lstStyle/>
        <a:p>
          <a:endParaRPr lang="en-US"/>
        </a:p>
      </dgm:t>
    </dgm:pt>
    <dgm:pt modelId="{9B73F72F-34D2-4C23-98F5-D6856369DFD3}" type="sibTrans" cxnId="{405329A9-CD25-4171-88F7-E0C8034F8984}">
      <dgm:prSet/>
      <dgm:spPr>
        <a:noFill/>
      </dgm:spPr>
      <dgm:t>
        <a:bodyPr/>
        <a:lstStyle/>
        <a:p>
          <a:endParaRPr lang="en-US"/>
        </a:p>
      </dgm:t>
    </dgm:pt>
    <dgm:pt modelId="{0DA6C7CF-AB52-4442-8DD9-4A93DDF97287}">
      <dgm:prSet phldrT="[Text]" custT="1"/>
      <dgm:spPr>
        <a:solidFill>
          <a:schemeClr val="bg1"/>
        </a:solidFill>
        <a:ln>
          <a:solidFill>
            <a:srgbClr val="0070C0"/>
          </a:solidFill>
        </a:ln>
      </dgm:spPr>
      <dgm:t>
        <a:bodyPr/>
        <a:lstStyle/>
        <a:p>
          <a:pPr algn="ctr"/>
          <a:r>
            <a:rPr lang="en-US" sz="1900" b="1">
              <a:solidFill>
                <a:schemeClr val="tx1"/>
              </a:solidFill>
            </a:rPr>
            <a:t>Consent</a:t>
          </a:r>
        </a:p>
      </dgm:t>
    </dgm:pt>
    <dgm:pt modelId="{65C2B31F-77CA-486C-BCF8-9C91496E563B}" type="parTrans" cxnId="{4B9E5A33-13CB-4217-8858-F025DF34AC5C}">
      <dgm:prSet/>
      <dgm:spPr/>
      <dgm:t>
        <a:bodyPr/>
        <a:lstStyle/>
        <a:p>
          <a:endParaRPr lang="en-US"/>
        </a:p>
      </dgm:t>
    </dgm:pt>
    <dgm:pt modelId="{DDDFC7F9-2E11-4586-B8A3-E77A7D69070E}" type="sibTrans" cxnId="{4B9E5A33-13CB-4217-8858-F025DF34AC5C}">
      <dgm:prSet/>
      <dgm:spPr>
        <a:noFill/>
      </dgm:spPr>
      <dgm:t>
        <a:bodyPr/>
        <a:lstStyle/>
        <a:p>
          <a:endParaRPr lang="en-US"/>
        </a:p>
      </dgm:t>
    </dgm:pt>
    <dgm:pt modelId="{C8D938A4-015D-47E4-96BC-4205BAD41F17}">
      <dgm:prSet phldrT="[Text]" custT="1"/>
      <dgm:spPr>
        <a:solidFill>
          <a:schemeClr val="bg1"/>
        </a:solidFill>
        <a:ln>
          <a:solidFill>
            <a:srgbClr val="0070C0"/>
          </a:solidFill>
        </a:ln>
      </dgm:spPr>
      <dgm:t>
        <a:bodyPr/>
        <a:lstStyle/>
        <a:p>
          <a:pPr algn="l"/>
          <a:r>
            <a:rPr lang="en-US" sz="1400" baseline="0">
              <a:solidFill>
                <a:schemeClr val="tx1"/>
              </a:solidFill>
            </a:rPr>
            <a:t>Conduct pre-employment query on self</a:t>
          </a:r>
        </a:p>
      </dgm:t>
    </dgm:pt>
    <dgm:pt modelId="{B9A47DF0-ABD8-4161-AB3D-817F8E9A8ACC}" type="parTrans" cxnId="{C2CA5FE6-04A2-4364-9922-536D12D9D3ED}">
      <dgm:prSet/>
      <dgm:spPr/>
      <dgm:t>
        <a:bodyPr/>
        <a:lstStyle/>
        <a:p>
          <a:endParaRPr lang="en-US"/>
        </a:p>
      </dgm:t>
    </dgm:pt>
    <dgm:pt modelId="{F3CD128F-784A-4271-A70A-1A2530DD5245}" type="sibTrans" cxnId="{C2CA5FE6-04A2-4364-9922-536D12D9D3ED}">
      <dgm:prSet/>
      <dgm:spPr/>
      <dgm:t>
        <a:bodyPr/>
        <a:lstStyle/>
        <a:p>
          <a:endParaRPr lang="en-US"/>
        </a:p>
      </dgm:t>
    </dgm:pt>
    <dgm:pt modelId="{709A661D-390F-46C0-9392-95D8D629B65F}">
      <dgm:prSet phldrT="[Text]"/>
      <dgm:spPr>
        <a:solidFill>
          <a:schemeClr val="bg1"/>
        </a:solidFill>
        <a:ln>
          <a:solidFill>
            <a:srgbClr val="0070C0"/>
          </a:solidFill>
        </a:ln>
      </dgm:spPr>
      <dgm:t>
        <a:bodyPr/>
        <a:lstStyle/>
        <a:p>
          <a:pPr algn="ctr"/>
          <a:r>
            <a:rPr lang="en-US" sz="1900" b="1">
              <a:solidFill>
                <a:schemeClr val="tx1"/>
              </a:solidFill>
            </a:rPr>
            <a:t>Designate</a:t>
          </a:r>
        </a:p>
      </dgm:t>
    </dgm:pt>
    <dgm:pt modelId="{F520745F-EC00-4330-97D4-DF439ABB8D0D}" type="parTrans" cxnId="{691F933E-D36C-48DE-91EF-CB8E90518F88}">
      <dgm:prSet/>
      <dgm:spPr/>
      <dgm:t>
        <a:bodyPr/>
        <a:lstStyle/>
        <a:p>
          <a:endParaRPr lang="en-US"/>
        </a:p>
      </dgm:t>
    </dgm:pt>
    <dgm:pt modelId="{97E5D5AC-B434-4BB4-AF92-64EB4A02F1E4}" type="sibTrans" cxnId="{691F933E-D36C-48DE-91EF-CB8E90518F88}">
      <dgm:prSet/>
      <dgm:spPr/>
      <dgm:t>
        <a:bodyPr/>
        <a:lstStyle/>
        <a:p>
          <a:endParaRPr lang="en-US"/>
        </a:p>
      </dgm:t>
    </dgm:pt>
    <dgm:pt modelId="{4F662569-A7F5-49E0-BEFD-7A715F8FF473}">
      <dgm:prSet phldrT="[Text]" custT="1"/>
      <dgm:spPr>
        <a:solidFill>
          <a:schemeClr val="bg1"/>
        </a:solidFill>
        <a:ln>
          <a:solidFill>
            <a:srgbClr val="0070C0"/>
          </a:solidFill>
        </a:ln>
      </dgm:spPr>
      <dgm:t>
        <a:bodyPr/>
        <a:lstStyle/>
        <a:p>
          <a:pPr algn="l"/>
          <a:r>
            <a:rPr lang="en-US" sz="1500">
              <a:solidFill>
                <a:schemeClr val="tx1"/>
              </a:solidFill>
            </a:rPr>
            <a:t>Select a C/TPA (required). </a:t>
          </a:r>
        </a:p>
      </dgm:t>
    </dgm:pt>
    <dgm:pt modelId="{4FCD2676-E827-4958-B3D6-E1F385DAE3EB}" type="parTrans" cxnId="{052FA6FB-C645-4A52-AD42-66F41A7F42B2}">
      <dgm:prSet/>
      <dgm:spPr/>
      <dgm:t>
        <a:bodyPr/>
        <a:lstStyle/>
        <a:p>
          <a:endParaRPr lang="en-US"/>
        </a:p>
      </dgm:t>
    </dgm:pt>
    <dgm:pt modelId="{87BE0AEB-854B-423D-81C8-E0EA56C6B780}" type="sibTrans" cxnId="{052FA6FB-C645-4A52-AD42-66F41A7F42B2}">
      <dgm:prSet/>
      <dgm:spPr/>
      <dgm:t>
        <a:bodyPr/>
        <a:lstStyle/>
        <a:p>
          <a:endParaRPr lang="en-US"/>
        </a:p>
      </dgm:t>
    </dgm:pt>
    <dgm:pt modelId="{D45A5983-B2B8-4DF8-B225-3FEA47F9D731}">
      <dgm:prSet phldrT="[Text]" custT="1"/>
      <dgm:spPr>
        <a:solidFill>
          <a:schemeClr val="bg1"/>
        </a:solidFill>
        <a:ln>
          <a:solidFill>
            <a:srgbClr val="0070C0"/>
          </a:solidFill>
        </a:ln>
      </dgm:spPr>
      <dgm:t>
        <a:bodyPr/>
        <a:lstStyle/>
        <a:p>
          <a:pPr algn="l"/>
          <a:r>
            <a:rPr lang="en-US" sz="1500">
              <a:solidFill>
                <a:schemeClr val="tx1"/>
              </a:solidFill>
            </a:rPr>
            <a:t>C/TPA must report violations and RTD information</a:t>
          </a:r>
        </a:p>
      </dgm:t>
    </dgm:pt>
    <dgm:pt modelId="{E9A60736-26EF-4FD9-85D3-24D7A25B32DA}" type="parTrans" cxnId="{CC101A5A-529E-4A24-9950-D31FB441EE09}">
      <dgm:prSet/>
      <dgm:spPr/>
      <dgm:t>
        <a:bodyPr/>
        <a:lstStyle/>
        <a:p>
          <a:endParaRPr lang="en-US"/>
        </a:p>
      </dgm:t>
    </dgm:pt>
    <dgm:pt modelId="{E6198D7D-5256-4F7A-80BF-167FCAC402F8}" type="sibTrans" cxnId="{CC101A5A-529E-4A24-9950-D31FB441EE09}">
      <dgm:prSet/>
      <dgm:spPr/>
      <dgm:t>
        <a:bodyPr/>
        <a:lstStyle/>
        <a:p>
          <a:endParaRPr lang="en-US"/>
        </a:p>
      </dgm:t>
    </dgm:pt>
    <dgm:pt modelId="{0225B44E-3C8F-46E2-B9AC-AF5EE575758F}">
      <dgm:prSet custT="1"/>
      <dgm:spPr/>
      <dgm:t>
        <a:bodyPr/>
        <a:lstStyle/>
        <a:p>
          <a:pPr algn="l"/>
          <a:r>
            <a:rPr lang="en-US" sz="1500">
              <a:solidFill>
                <a:schemeClr val="tx1"/>
              </a:solidFill>
            </a:rPr>
            <a:t>Student drivers may designate C/TPA to conduct queries, or conduct their own</a:t>
          </a:r>
        </a:p>
      </dgm:t>
    </dgm:pt>
    <dgm:pt modelId="{EE4CE1F6-18F6-4852-B580-213838927B39}" type="parTrans" cxnId="{869FAA49-D310-4DD2-ABFF-FC10E9A00A6C}">
      <dgm:prSet/>
      <dgm:spPr/>
      <dgm:t>
        <a:bodyPr/>
        <a:lstStyle/>
        <a:p>
          <a:endParaRPr lang="en-US"/>
        </a:p>
      </dgm:t>
    </dgm:pt>
    <dgm:pt modelId="{6DBE148A-C19B-43D8-B267-6D416B3AA7D2}" type="sibTrans" cxnId="{869FAA49-D310-4DD2-ABFF-FC10E9A00A6C}">
      <dgm:prSet/>
      <dgm:spPr/>
      <dgm:t>
        <a:bodyPr/>
        <a:lstStyle/>
        <a:p>
          <a:endParaRPr lang="en-US"/>
        </a:p>
      </dgm:t>
    </dgm:pt>
    <dgm:pt modelId="{4AB13B30-2184-4B14-92C3-B5E42DB3BB44}">
      <dgm:prSet phldrT="[Text]" custT="1"/>
      <dgm:spPr>
        <a:solidFill>
          <a:schemeClr val="bg1"/>
        </a:solidFill>
        <a:ln>
          <a:solidFill>
            <a:srgbClr val="0070C0"/>
          </a:solidFill>
        </a:ln>
      </dgm:spPr>
      <dgm:t>
        <a:bodyPr/>
        <a:lstStyle/>
        <a:p>
          <a:pPr algn="l"/>
          <a:r>
            <a:rPr lang="en-US" sz="1400" baseline="0">
              <a:solidFill>
                <a:schemeClr val="tx1"/>
              </a:solidFill>
            </a:rPr>
            <a:t>Must be completed before training on public roads</a:t>
          </a:r>
        </a:p>
      </dgm:t>
    </dgm:pt>
    <dgm:pt modelId="{3C70DE3E-DA8D-447F-8DBB-8F9C1ED63C61}" type="parTrans" cxnId="{6CBAA8B1-CC05-4B23-8E2E-B197D70E9D16}">
      <dgm:prSet/>
      <dgm:spPr/>
      <dgm:t>
        <a:bodyPr/>
        <a:lstStyle/>
        <a:p>
          <a:endParaRPr lang="en-US"/>
        </a:p>
      </dgm:t>
    </dgm:pt>
    <dgm:pt modelId="{9EE0C998-426F-4999-A920-FC6058DF5A7C}" type="sibTrans" cxnId="{6CBAA8B1-CC05-4B23-8E2E-B197D70E9D16}">
      <dgm:prSet/>
      <dgm:spPr/>
      <dgm:t>
        <a:bodyPr/>
        <a:lstStyle/>
        <a:p>
          <a:endParaRPr lang="en-US"/>
        </a:p>
      </dgm:t>
    </dgm:pt>
    <dgm:pt modelId="{0C9B3A62-D5D5-4815-A601-9ED801F3DFBD}" type="pres">
      <dgm:prSet presAssocID="{4C164855-057D-4F0A-9042-2450667C32CC}" presName="Name0" presStyleCnt="0">
        <dgm:presLayoutVars>
          <dgm:dir/>
          <dgm:resizeHandles val="exact"/>
        </dgm:presLayoutVars>
      </dgm:prSet>
      <dgm:spPr/>
    </dgm:pt>
    <dgm:pt modelId="{5B4E698A-48D7-4887-9E28-DAC921E5D918}" type="pres">
      <dgm:prSet presAssocID="{1124554D-A279-4579-9507-2C05EBF4D36C}" presName="composite" presStyleCnt="0"/>
      <dgm:spPr/>
    </dgm:pt>
    <dgm:pt modelId="{663139AE-436F-45A1-9E9C-15CE80F162FE}" type="pres">
      <dgm:prSet presAssocID="{1124554D-A279-4579-9507-2C05EBF4D36C}" presName="imagSh" presStyleLbl="bgImgPlace1" presStyleIdx="0" presStyleCnt="4" custLinFactX="61799" custLinFactNeighborX="100000" custLinFactNeighborY="-19053"/>
      <dgm:spPr>
        <a:noFill/>
        <a:ln>
          <a:noFill/>
        </a:ln>
      </dgm:spPr>
    </dgm:pt>
    <dgm:pt modelId="{369F3B9A-8A66-49BA-8FE6-38D1B195D699}" type="pres">
      <dgm:prSet presAssocID="{1124554D-A279-4579-9507-2C05EBF4D36C}" presName="txNode" presStyleLbl="node1" presStyleIdx="0" presStyleCnt="4" custScaleX="223359" custScaleY="187460" custLinFactNeighborX="25031" custLinFactNeighborY="94217">
        <dgm:presLayoutVars>
          <dgm:bulletEnabled val="1"/>
        </dgm:presLayoutVars>
      </dgm:prSet>
      <dgm:spPr/>
    </dgm:pt>
    <dgm:pt modelId="{13129C5E-8370-4CBB-B8F9-B667B9B4F5B1}" type="pres">
      <dgm:prSet presAssocID="{18AC6EE1-55CA-4D37-BAE5-8120277D81B6}" presName="sibTrans" presStyleLbl="sibTrans2D1" presStyleIdx="0" presStyleCnt="3" custAng="0" custFlipHor="1" custScaleX="209045" custScaleY="141045" custLinFactX="35972" custLinFactNeighborX="100000" custLinFactNeighborY="26016"/>
      <dgm:spPr/>
    </dgm:pt>
    <dgm:pt modelId="{0B326DB8-DAB3-4359-A68B-9A32A4F8D4F7}" type="pres">
      <dgm:prSet presAssocID="{18AC6EE1-55CA-4D37-BAE5-8120277D81B6}" presName="connTx" presStyleLbl="sibTrans2D1" presStyleIdx="0" presStyleCnt="3"/>
      <dgm:spPr/>
    </dgm:pt>
    <dgm:pt modelId="{13211100-0D40-4F05-9F72-2C44E0C3DEFA}" type="pres">
      <dgm:prSet presAssocID="{40B67183-ABE3-496F-8F9C-CA7C5EDE3210}" presName="composite" presStyleCnt="0"/>
      <dgm:spPr/>
    </dgm:pt>
    <dgm:pt modelId="{FCC98280-86BB-4529-B7CD-3F1DC30DA8B5}" type="pres">
      <dgm:prSet presAssocID="{40B67183-ABE3-496F-8F9C-CA7C5EDE3210}" presName="imagSh" presStyleLbl="bgImgPlace1" presStyleIdx="1" presStyleCnt="4" custLinFactX="-44362" custLinFactNeighborX="-100000" custLinFactNeighborY="-19053"/>
      <dgm:spPr>
        <a:noFill/>
        <a:ln>
          <a:noFill/>
        </a:ln>
      </dgm:spPr>
    </dgm:pt>
    <dgm:pt modelId="{093DA899-57E3-4611-A51E-678D71EB97BD}" type="pres">
      <dgm:prSet presAssocID="{40B67183-ABE3-496F-8F9C-CA7C5EDE3210}" presName="txNode" presStyleLbl="node1" presStyleIdx="1" presStyleCnt="4" custScaleY="122423" custLinFactNeighborX="-6277" custLinFactNeighborY="42715">
        <dgm:presLayoutVars>
          <dgm:bulletEnabled val="1"/>
        </dgm:presLayoutVars>
      </dgm:prSet>
      <dgm:spPr/>
    </dgm:pt>
    <dgm:pt modelId="{36B6BB14-6E24-43D3-A3CF-141738787676}" type="pres">
      <dgm:prSet presAssocID="{9B73F72F-34D2-4C23-98F5-D6856369DFD3}" presName="sibTrans" presStyleLbl="sibTrans2D1" presStyleIdx="1" presStyleCnt="3" custAng="0" custScaleX="326760" custScaleY="200988" custLinFactY="200000" custLinFactNeighborX="95008" custLinFactNeighborY="284703"/>
      <dgm:spPr>
        <a:prstGeom prst="mathPlus">
          <a:avLst/>
        </a:prstGeom>
      </dgm:spPr>
    </dgm:pt>
    <dgm:pt modelId="{2D73614F-4907-4AE7-87FE-1D5F0A4D7868}" type="pres">
      <dgm:prSet presAssocID="{9B73F72F-34D2-4C23-98F5-D6856369DFD3}" presName="connTx" presStyleLbl="sibTrans2D1" presStyleIdx="1" presStyleCnt="3"/>
      <dgm:spPr/>
    </dgm:pt>
    <dgm:pt modelId="{819BF200-0A08-43D6-ABEE-70BEF97BE88F}" type="pres">
      <dgm:prSet presAssocID="{0DA6C7CF-AB52-4442-8DD9-4A93DDF97287}" presName="composite" presStyleCnt="0"/>
      <dgm:spPr/>
    </dgm:pt>
    <dgm:pt modelId="{DC54CA5E-8719-4C72-9C5F-0EDCB3CBB4D7}" type="pres">
      <dgm:prSet presAssocID="{0DA6C7CF-AB52-4442-8DD9-4A93DDF97287}" presName="imagSh" presStyleLbl="bgImgPlace1" presStyleIdx="2" presStyleCnt="4" custScaleX="148947" custScaleY="148947" custLinFactNeighborX="-99573" custLinFactNeighborY="-55435"/>
      <dgm:spPr>
        <a:blipFill rotWithShape="1">
          <a:blip xmlns:r="http://schemas.openxmlformats.org/officeDocument/2006/relationships" r:embed="rId1"/>
          <a:stretch>
            <a:fillRect/>
          </a:stretch>
        </a:blipFill>
      </dgm:spPr>
    </dgm:pt>
    <dgm:pt modelId="{304D9ADC-CB89-4451-976B-BEB269A811F3}" type="pres">
      <dgm:prSet presAssocID="{0DA6C7CF-AB52-4442-8DD9-4A93DDF97287}" presName="txNode" presStyleLbl="node1" presStyleIdx="2" presStyleCnt="4" custScaleX="233005" custScaleY="177732" custLinFactX="-12983" custLinFactNeighborX="-100000" custLinFactNeighborY="77855">
        <dgm:presLayoutVars>
          <dgm:bulletEnabled val="1"/>
        </dgm:presLayoutVars>
      </dgm:prSet>
      <dgm:spPr/>
    </dgm:pt>
    <dgm:pt modelId="{CDB26D63-AA3F-458D-966C-07F71E973A5B}" type="pres">
      <dgm:prSet presAssocID="{DDDFC7F9-2E11-4586-B8A3-E77A7D69070E}" presName="sibTrans" presStyleLbl="sibTrans2D1" presStyleIdx="2" presStyleCnt="3" custScaleX="162483" custScaleY="124327" custLinFactNeighborX="-8306" custLinFactNeighborY="17414"/>
      <dgm:spPr>
        <a:prstGeom prst="mathPlus">
          <a:avLst/>
        </a:prstGeom>
      </dgm:spPr>
    </dgm:pt>
    <dgm:pt modelId="{CFDC7665-BCAF-49AD-AAD0-9F1FE608E21D}" type="pres">
      <dgm:prSet presAssocID="{DDDFC7F9-2E11-4586-B8A3-E77A7D69070E}" presName="connTx" presStyleLbl="sibTrans2D1" presStyleIdx="2" presStyleCnt="3"/>
      <dgm:spPr/>
    </dgm:pt>
    <dgm:pt modelId="{9D72B758-337A-4394-A624-0D26FA5EB26B}" type="pres">
      <dgm:prSet presAssocID="{709A661D-390F-46C0-9392-95D8D629B65F}" presName="composite" presStyleCnt="0"/>
      <dgm:spPr/>
    </dgm:pt>
    <dgm:pt modelId="{7D8004FB-9798-40E8-88EF-CA0D2042EB14}" type="pres">
      <dgm:prSet presAssocID="{709A661D-390F-46C0-9392-95D8D629B65F}" presName="imagSh" presStyleLbl="bgImgPlace1" presStyleIdx="3" presStyleCnt="4" custScaleX="109704" custScaleY="118330" custLinFactNeighborX="-56040" custLinFactNeighborY="-27668"/>
      <dgm:spPr>
        <a:noFill/>
        <a:ln>
          <a:noFill/>
        </a:ln>
      </dgm:spPr>
    </dgm:pt>
    <dgm:pt modelId="{22401DCA-95FB-40F8-ABB6-F7D9B2102BCB}" type="pres">
      <dgm:prSet presAssocID="{709A661D-390F-46C0-9392-95D8D629B65F}" presName="txNode" presStyleLbl="node1" presStyleIdx="3" presStyleCnt="4" custScaleX="228581" custScaleY="174139" custLinFactNeighborX="-95676" custLinFactNeighborY="86916">
        <dgm:presLayoutVars>
          <dgm:bulletEnabled val="1"/>
        </dgm:presLayoutVars>
      </dgm:prSet>
      <dgm:spPr/>
    </dgm:pt>
  </dgm:ptLst>
  <dgm:cxnLst>
    <dgm:cxn modelId="{2E0B6407-0F30-4ED4-A9BC-16353214EDE2}" type="presOf" srcId="{9B73F72F-34D2-4C23-98F5-D6856369DFD3}" destId="{2D73614F-4907-4AE7-87FE-1D5F0A4D7868}" srcOrd="1" destOrd="0" presId="urn:microsoft.com/office/officeart/2005/8/layout/hProcess10"/>
    <dgm:cxn modelId="{8730B619-33EC-4BBB-9105-8579C0403AAB}" srcId="{1124554D-A279-4579-9507-2C05EBF4D36C}" destId="{B9FED586-8EE7-4D18-843C-CA090DE62325}" srcOrd="0" destOrd="0" parTransId="{BC8FD1F3-AC66-4192-8103-B2ED060E5D7A}" sibTransId="{A8D15EF0-E75F-4CCB-ABD5-938C5FFB065C}"/>
    <dgm:cxn modelId="{E4701C1D-BB28-46C3-8B18-128C3BA7F7A8}" type="presOf" srcId="{1124554D-A279-4579-9507-2C05EBF4D36C}" destId="{369F3B9A-8A66-49BA-8FE6-38D1B195D699}" srcOrd="0" destOrd="0" presId="urn:microsoft.com/office/officeart/2005/8/layout/hProcess10"/>
    <dgm:cxn modelId="{E3C97B22-4433-4AFE-9640-778C578E341E}" type="presOf" srcId="{DDDFC7F9-2E11-4586-B8A3-E77A7D69070E}" destId="{CDB26D63-AA3F-458D-966C-07F71E973A5B}" srcOrd="0" destOrd="0" presId="urn:microsoft.com/office/officeart/2005/8/layout/hProcess10"/>
    <dgm:cxn modelId="{C35B292E-0084-4598-9C53-246C700B1FC5}" type="presOf" srcId="{9B73F72F-34D2-4C23-98F5-D6856369DFD3}" destId="{36B6BB14-6E24-43D3-A3CF-141738787676}" srcOrd="0" destOrd="0" presId="urn:microsoft.com/office/officeart/2005/8/layout/hProcess10"/>
    <dgm:cxn modelId="{25EAC82F-C10D-40AF-813E-509D0838ED20}" type="presOf" srcId="{18AC6EE1-55CA-4D37-BAE5-8120277D81B6}" destId="{13129C5E-8370-4CBB-B8F9-B667B9B4F5B1}" srcOrd="0" destOrd="0" presId="urn:microsoft.com/office/officeart/2005/8/layout/hProcess10"/>
    <dgm:cxn modelId="{4B9E5A33-13CB-4217-8858-F025DF34AC5C}" srcId="{4C164855-057D-4F0A-9042-2450667C32CC}" destId="{0DA6C7CF-AB52-4442-8DD9-4A93DDF97287}" srcOrd="2" destOrd="0" parTransId="{65C2B31F-77CA-486C-BCF8-9C91496E563B}" sibTransId="{DDDFC7F9-2E11-4586-B8A3-E77A7D69070E}"/>
    <dgm:cxn modelId="{691F933E-D36C-48DE-91EF-CB8E90518F88}" srcId="{4C164855-057D-4F0A-9042-2450667C32CC}" destId="{709A661D-390F-46C0-9392-95D8D629B65F}" srcOrd="3" destOrd="0" parTransId="{F520745F-EC00-4330-97D4-DF439ABB8D0D}" sibTransId="{97E5D5AC-B434-4BB4-AF92-64EB4A02F1E4}"/>
    <dgm:cxn modelId="{401C3267-880B-4CC3-B7EB-DF796DFA5A38}" type="presOf" srcId="{0225B44E-3C8F-46E2-B9AC-AF5EE575758F}" destId="{22401DCA-95FB-40F8-ABB6-F7D9B2102BCB}" srcOrd="0" destOrd="3" presId="urn:microsoft.com/office/officeart/2005/8/layout/hProcess10"/>
    <dgm:cxn modelId="{57C36067-B59D-4BC6-B1CE-423AECE755C2}" type="presOf" srcId="{709A661D-390F-46C0-9392-95D8D629B65F}" destId="{22401DCA-95FB-40F8-ABB6-F7D9B2102BCB}" srcOrd="0" destOrd="0" presId="urn:microsoft.com/office/officeart/2005/8/layout/hProcess10"/>
    <dgm:cxn modelId="{869FAA49-D310-4DD2-ABFF-FC10E9A00A6C}" srcId="{709A661D-390F-46C0-9392-95D8D629B65F}" destId="{0225B44E-3C8F-46E2-B9AC-AF5EE575758F}" srcOrd="2" destOrd="0" parTransId="{EE4CE1F6-18F6-4852-B580-213838927B39}" sibTransId="{6DBE148A-C19B-43D8-B267-6D416B3AA7D2}"/>
    <dgm:cxn modelId="{7A2B5550-EB95-4CCF-9FC5-EAECFD181227}" type="presOf" srcId="{4C164855-057D-4F0A-9042-2450667C32CC}" destId="{0C9B3A62-D5D5-4815-A601-9ED801F3DFBD}" srcOrd="0" destOrd="0" presId="urn:microsoft.com/office/officeart/2005/8/layout/hProcess10"/>
    <dgm:cxn modelId="{7DDCBC71-A441-45E3-B965-3823910CDF1C}" srcId="{4C164855-057D-4F0A-9042-2450667C32CC}" destId="{1124554D-A279-4579-9507-2C05EBF4D36C}" srcOrd="0" destOrd="0" parTransId="{08998B39-033D-4C44-8EB7-E3FF2AE758B1}" sibTransId="{18AC6EE1-55CA-4D37-BAE5-8120277D81B6}"/>
    <dgm:cxn modelId="{F3B38172-0833-4907-B1B6-9BED163A8833}" type="presOf" srcId="{18AC6EE1-55CA-4D37-BAE5-8120277D81B6}" destId="{0B326DB8-DAB3-4359-A68B-9A32A4F8D4F7}" srcOrd="1" destOrd="0" presId="urn:microsoft.com/office/officeart/2005/8/layout/hProcess10"/>
    <dgm:cxn modelId="{10CFCD55-5F55-4834-9B71-FDAA519625B9}" type="presOf" srcId="{4F662569-A7F5-49E0-BEFD-7A715F8FF473}" destId="{22401DCA-95FB-40F8-ABB6-F7D9B2102BCB}" srcOrd="0" destOrd="1" presId="urn:microsoft.com/office/officeart/2005/8/layout/hProcess10"/>
    <dgm:cxn modelId="{F6199057-14F8-4BD7-87B1-62E88DF2B81C}" type="presOf" srcId="{D45A5983-B2B8-4DF8-B225-3FEA47F9D731}" destId="{22401DCA-95FB-40F8-ABB6-F7D9B2102BCB}" srcOrd="0" destOrd="2" presId="urn:microsoft.com/office/officeart/2005/8/layout/hProcess10"/>
    <dgm:cxn modelId="{CC101A5A-529E-4A24-9950-D31FB441EE09}" srcId="{709A661D-390F-46C0-9392-95D8D629B65F}" destId="{D45A5983-B2B8-4DF8-B225-3FEA47F9D731}" srcOrd="1" destOrd="0" parTransId="{E9A60736-26EF-4FD9-85D3-24D7A25B32DA}" sibTransId="{E6198D7D-5256-4F7A-80BF-167FCAC402F8}"/>
    <dgm:cxn modelId="{65E89F7C-0675-407F-ACA0-C14394C2433B}" type="presOf" srcId="{40B67183-ABE3-496F-8F9C-CA7C5EDE3210}" destId="{093DA899-57E3-4611-A51E-678D71EB97BD}" srcOrd="0" destOrd="0" presId="urn:microsoft.com/office/officeart/2005/8/layout/hProcess10"/>
    <dgm:cxn modelId="{909DD882-A0D4-4E07-B4EB-62B512DB526F}" type="presOf" srcId="{0DA6C7CF-AB52-4442-8DD9-4A93DDF97287}" destId="{304D9ADC-CB89-4451-976B-BEB269A811F3}" srcOrd="0" destOrd="0" presId="urn:microsoft.com/office/officeart/2005/8/layout/hProcess10"/>
    <dgm:cxn modelId="{405329A9-CD25-4171-88F7-E0C8034F8984}" srcId="{4C164855-057D-4F0A-9042-2450667C32CC}" destId="{40B67183-ABE3-496F-8F9C-CA7C5EDE3210}" srcOrd="1" destOrd="0" parTransId="{EAD19370-92FB-42F7-BB05-50612039502D}" sibTransId="{9B73F72F-34D2-4C23-98F5-D6856369DFD3}"/>
    <dgm:cxn modelId="{6CBAA8B1-CC05-4B23-8E2E-B197D70E9D16}" srcId="{0DA6C7CF-AB52-4442-8DD9-4A93DDF97287}" destId="{4AB13B30-2184-4B14-92C3-B5E42DB3BB44}" srcOrd="1" destOrd="0" parTransId="{3C70DE3E-DA8D-447F-8DBB-8F9C1ED63C61}" sibTransId="{9EE0C998-426F-4999-A920-FC6058DF5A7C}"/>
    <dgm:cxn modelId="{C2CA5FE6-04A2-4364-9922-536D12D9D3ED}" srcId="{0DA6C7CF-AB52-4442-8DD9-4A93DDF97287}" destId="{C8D938A4-015D-47E4-96BC-4205BAD41F17}" srcOrd="0" destOrd="0" parTransId="{B9A47DF0-ABD8-4161-AB3D-817F8E9A8ACC}" sibTransId="{F3CD128F-784A-4271-A70A-1A2530DD5245}"/>
    <dgm:cxn modelId="{AC86C1E8-AA0F-4552-8EB8-7823A0C3F605}" type="presOf" srcId="{4AB13B30-2184-4B14-92C3-B5E42DB3BB44}" destId="{304D9ADC-CB89-4451-976B-BEB269A811F3}" srcOrd="0" destOrd="2" presId="urn:microsoft.com/office/officeart/2005/8/layout/hProcess10"/>
    <dgm:cxn modelId="{90996DF4-1CC2-4A66-9A75-B678A88CBA22}" type="presOf" srcId="{DDDFC7F9-2E11-4586-B8A3-E77A7D69070E}" destId="{CFDC7665-BCAF-49AD-AAD0-9F1FE608E21D}" srcOrd="1" destOrd="0" presId="urn:microsoft.com/office/officeart/2005/8/layout/hProcess10"/>
    <dgm:cxn modelId="{74B803F5-D3EF-431E-BD2B-38DC4D1EF7E9}" type="presOf" srcId="{C8D938A4-015D-47E4-96BC-4205BAD41F17}" destId="{304D9ADC-CB89-4451-976B-BEB269A811F3}" srcOrd="0" destOrd="1" presId="urn:microsoft.com/office/officeart/2005/8/layout/hProcess10"/>
    <dgm:cxn modelId="{768E5FF9-089F-4CC9-9E61-E02D200289A2}" type="presOf" srcId="{B9FED586-8EE7-4D18-843C-CA090DE62325}" destId="{369F3B9A-8A66-49BA-8FE6-38D1B195D699}" srcOrd="0" destOrd="1" presId="urn:microsoft.com/office/officeart/2005/8/layout/hProcess10"/>
    <dgm:cxn modelId="{052FA6FB-C645-4A52-AD42-66F41A7F42B2}" srcId="{709A661D-390F-46C0-9392-95D8D629B65F}" destId="{4F662569-A7F5-49E0-BEFD-7A715F8FF473}" srcOrd="0" destOrd="0" parTransId="{4FCD2676-E827-4958-B3D6-E1F385DAE3EB}" sibTransId="{87BE0AEB-854B-423D-81C8-E0EA56C6B780}"/>
    <dgm:cxn modelId="{FBDD03A6-A6DC-465F-802D-8444AC0D483D}" type="presParOf" srcId="{0C9B3A62-D5D5-4815-A601-9ED801F3DFBD}" destId="{5B4E698A-48D7-4887-9E28-DAC921E5D918}" srcOrd="0" destOrd="0" presId="urn:microsoft.com/office/officeart/2005/8/layout/hProcess10"/>
    <dgm:cxn modelId="{54FD5979-87A2-460B-A35E-D0C23659F7E1}" type="presParOf" srcId="{5B4E698A-48D7-4887-9E28-DAC921E5D918}" destId="{663139AE-436F-45A1-9E9C-15CE80F162FE}" srcOrd="0" destOrd="0" presId="urn:microsoft.com/office/officeart/2005/8/layout/hProcess10"/>
    <dgm:cxn modelId="{B1F7B8B6-2D24-45C1-A41F-727DBB559F5E}" type="presParOf" srcId="{5B4E698A-48D7-4887-9E28-DAC921E5D918}" destId="{369F3B9A-8A66-49BA-8FE6-38D1B195D699}" srcOrd="1" destOrd="0" presId="urn:microsoft.com/office/officeart/2005/8/layout/hProcess10"/>
    <dgm:cxn modelId="{EEBEC440-3F11-4F28-8B17-0AEE0C1D6061}" type="presParOf" srcId="{0C9B3A62-D5D5-4815-A601-9ED801F3DFBD}" destId="{13129C5E-8370-4CBB-B8F9-B667B9B4F5B1}" srcOrd="1" destOrd="0" presId="urn:microsoft.com/office/officeart/2005/8/layout/hProcess10"/>
    <dgm:cxn modelId="{617E93D3-FD5E-44A6-97C8-2BAB6F222D61}" type="presParOf" srcId="{13129C5E-8370-4CBB-B8F9-B667B9B4F5B1}" destId="{0B326DB8-DAB3-4359-A68B-9A32A4F8D4F7}" srcOrd="0" destOrd="0" presId="urn:microsoft.com/office/officeart/2005/8/layout/hProcess10"/>
    <dgm:cxn modelId="{77DB2CC1-A7AC-4B47-A306-3672D0DF55AC}" type="presParOf" srcId="{0C9B3A62-D5D5-4815-A601-9ED801F3DFBD}" destId="{13211100-0D40-4F05-9F72-2C44E0C3DEFA}" srcOrd="2" destOrd="0" presId="urn:microsoft.com/office/officeart/2005/8/layout/hProcess10"/>
    <dgm:cxn modelId="{E65F13AF-BC63-4FF5-AD1D-00B038EDD4FD}" type="presParOf" srcId="{13211100-0D40-4F05-9F72-2C44E0C3DEFA}" destId="{FCC98280-86BB-4529-B7CD-3F1DC30DA8B5}" srcOrd="0" destOrd="0" presId="urn:microsoft.com/office/officeart/2005/8/layout/hProcess10"/>
    <dgm:cxn modelId="{0A5647E7-2CC3-4BD0-9208-4D1ECBACC6FB}" type="presParOf" srcId="{13211100-0D40-4F05-9F72-2C44E0C3DEFA}" destId="{093DA899-57E3-4611-A51E-678D71EB97BD}" srcOrd="1" destOrd="0" presId="urn:microsoft.com/office/officeart/2005/8/layout/hProcess10"/>
    <dgm:cxn modelId="{9B4B8EFE-13A4-44A0-91BB-4E57922053DD}" type="presParOf" srcId="{0C9B3A62-D5D5-4815-A601-9ED801F3DFBD}" destId="{36B6BB14-6E24-43D3-A3CF-141738787676}" srcOrd="3" destOrd="0" presId="urn:microsoft.com/office/officeart/2005/8/layout/hProcess10"/>
    <dgm:cxn modelId="{069477C2-30AC-4A9A-8FD7-A5E0D5DAC99E}" type="presParOf" srcId="{36B6BB14-6E24-43D3-A3CF-141738787676}" destId="{2D73614F-4907-4AE7-87FE-1D5F0A4D7868}" srcOrd="0" destOrd="0" presId="urn:microsoft.com/office/officeart/2005/8/layout/hProcess10"/>
    <dgm:cxn modelId="{83A786A6-A2BD-465E-8B1C-9A6734DB6924}" type="presParOf" srcId="{0C9B3A62-D5D5-4815-A601-9ED801F3DFBD}" destId="{819BF200-0A08-43D6-ABEE-70BEF97BE88F}" srcOrd="4" destOrd="0" presId="urn:microsoft.com/office/officeart/2005/8/layout/hProcess10"/>
    <dgm:cxn modelId="{AD73F15E-C00D-4003-99BC-0699332D5678}" type="presParOf" srcId="{819BF200-0A08-43D6-ABEE-70BEF97BE88F}" destId="{DC54CA5E-8719-4C72-9C5F-0EDCB3CBB4D7}" srcOrd="0" destOrd="0" presId="urn:microsoft.com/office/officeart/2005/8/layout/hProcess10"/>
    <dgm:cxn modelId="{4CE1D35D-0A1B-456F-A30E-8168A845B23A}" type="presParOf" srcId="{819BF200-0A08-43D6-ABEE-70BEF97BE88F}" destId="{304D9ADC-CB89-4451-976B-BEB269A811F3}" srcOrd="1" destOrd="0" presId="urn:microsoft.com/office/officeart/2005/8/layout/hProcess10"/>
    <dgm:cxn modelId="{D951C178-63B5-4174-AA2D-931B21484419}" type="presParOf" srcId="{0C9B3A62-D5D5-4815-A601-9ED801F3DFBD}" destId="{CDB26D63-AA3F-458D-966C-07F71E973A5B}" srcOrd="5" destOrd="0" presId="urn:microsoft.com/office/officeart/2005/8/layout/hProcess10"/>
    <dgm:cxn modelId="{6F36E4B3-AD69-41AE-A7A9-3865A9956309}" type="presParOf" srcId="{CDB26D63-AA3F-458D-966C-07F71E973A5B}" destId="{CFDC7665-BCAF-49AD-AAD0-9F1FE608E21D}" srcOrd="0" destOrd="0" presId="urn:microsoft.com/office/officeart/2005/8/layout/hProcess10"/>
    <dgm:cxn modelId="{DDD76307-CDAD-46CB-A2B0-A0EBCF3E8B2B}" type="presParOf" srcId="{0C9B3A62-D5D5-4815-A601-9ED801F3DFBD}" destId="{9D72B758-337A-4394-A624-0D26FA5EB26B}" srcOrd="6" destOrd="0" presId="urn:microsoft.com/office/officeart/2005/8/layout/hProcess10"/>
    <dgm:cxn modelId="{D6869CEC-D794-43E0-B5C3-B53EC1C9EFE6}" type="presParOf" srcId="{9D72B758-337A-4394-A624-0D26FA5EB26B}" destId="{7D8004FB-9798-40E8-88EF-CA0D2042EB14}" srcOrd="0" destOrd="0" presId="urn:microsoft.com/office/officeart/2005/8/layout/hProcess10"/>
    <dgm:cxn modelId="{901C41D6-26C4-4E8B-A77E-B18C882C3CDF}" type="presParOf" srcId="{9D72B758-337A-4394-A624-0D26FA5EB26B}" destId="{22401DCA-95FB-40F8-ABB6-F7D9B2102BCB}" srcOrd="1" destOrd="0" presId="urn:microsoft.com/office/officeart/2005/8/layout/hProcess10"/>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164855-057D-4F0A-9042-2450667C32CC}" type="doc">
      <dgm:prSet loTypeId="urn:microsoft.com/office/officeart/2005/8/layout/hProcess10" loCatId="process" qsTypeId="urn:microsoft.com/office/officeart/2005/8/quickstyle/simple1" qsCatId="simple" csTypeId="urn:microsoft.com/office/officeart/2005/8/colors/accent2_2" csCatId="accent2" phldr="1"/>
      <dgm:spPr/>
      <dgm:t>
        <a:bodyPr/>
        <a:lstStyle/>
        <a:p>
          <a:endParaRPr lang="en-US"/>
        </a:p>
      </dgm:t>
    </dgm:pt>
    <dgm:pt modelId="{1124554D-A279-4579-9507-2C05EBF4D36C}">
      <dgm:prSet phldrT="[Text]"/>
      <dgm:spPr>
        <a:solidFill>
          <a:schemeClr val="bg1"/>
        </a:solidFill>
        <a:ln>
          <a:solidFill>
            <a:srgbClr val="0070C0"/>
          </a:solidFill>
        </a:ln>
      </dgm:spPr>
      <dgm:t>
        <a:bodyPr/>
        <a:lstStyle/>
        <a:p>
          <a:pPr algn="ctr"/>
          <a:r>
            <a:rPr lang="en-US" b="1">
              <a:solidFill>
                <a:schemeClr val="tx1"/>
              </a:solidFill>
            </a:rPr>
            <a:t>Register</a:t>
          </a:r>
        </a:p>
      </dgm:t>
    </dgm:pt>
    <dgm:pt modelId="{08998B39-033D-4C44-8EB7-E3FF2AE758B1}" type="parTrans" cxnId="{7DDCBC71-A441-45E3-B965-3823910CDF1C}">
      <dgm:prSet/>
      <dgm:spPr/>
      <dgm:t>
        <a:bodyPr/>
        <a:lstStyle/>
        <a:p>
          <a:endParaRPr lang="en-US"/>
        </a:p>
      </dgm:t>
    </dgm:pt>
    <dgm:pt modelId="{18AC6EE1-55CA-4D37-BAE5-8120277D81B6}" type="sibTrans" cxnId="{7DDCBC71-A441-45E3-B965-3823910CDF1C}">
      <dgm:prSet/>
      <dgm:spPr/>
      <dgm:t>
        <a:bodyPr/>
        <a:lstStyle/>
        <a:p>
          <a:endParaRPr lang="en-US"/>
        </a:p>
      </dgm:t>
    </dgm:pt>
    <dgm:pt modelId="{B9FED586-8EE7-4D18-843C-CA090DE62325}">
      <dgm:prSet phldrT="[Text]"/>
      <dgm:spPr>
        <a:solidFill>
          <a:schemeClr val="bg1"/>
        </a:solidFill>
        <a:ln>
          <a:solidFill>
            <a:srgbClr val="0070C0"/>
          </a:solidFill>
        </a:ln>
      </dgm:spPr>
      <dgm:t>
        <a:bodyPr/>
        <a:lstStyle/>
        <a:p>
          <a:pPr algn="l"/>
          <a:r>
            <a:rPr lang="en-US">
              <a:solidFill>
                <a:schemeClr val="tx1"/>
              </a:solidFill>
            </a:rPr>
            <a:t>Link to your FMCSA Portal account (optional)</a:t>
          </a:r>
        </a:p>
      </dgm:t>
    </dgm:pt>
    <dgm:pt modelId="{BC8FD1F3-AC66-4192-8103-B2ED060E5D7A}" type="parTrans" cxnId="{8730B619-33EC-4BBB-9105-8579C0403AAB}">
      <dgm:prSet/>
      <dgm:spPr/>
      <dgm:t>
        <a:bodyPr/>
        <a:lstStyle/>
        <a:p>
          <a:endParaRPr lang="en-US"/>
        </a:p>
      </dgm:t>
    </dgm:pt>
    <dgm:pt modelId="{A8D15EF0-E75F-4CCB-ABD5-938C5FFB065C}" type="sibTrans" cxnId="{8730B619-33EC-4BBB-9105-8579C0403AAB}">
      <dgm:prSet/>
      <dgm:spPr/>
      <dgm:t>
        <a:bodyPr/>
        <a:lstStyle/>
        <a:p>
          <a:endParaRPr lang="en-US"/>
        </a:p>
      </dgm:t>
    </dgm:pt>
    <dgm:pt modelId="{40B67183-ABE3-496F-8F9C-CA7C5EDE3210}">
      <dgm:prSet phldrT="[Text]"/>
      <dgm:spPr>
        <a:solidFill>
          <a:schemeClr val="bg1"/>
        </a:solidFill>
        <a:ln>
          <a:solidFill>
            <a:srgbClr val="0070C0"/>
          </a:solidFill>
        </a:ln>
      </dgm:spPr>
      <dgm:t>
        <a:bodyPr/>
        <a:lstStyle/>
        <a:p>
          <a:pPr algn="ctr"/>
          <a:r>
            <a:rPr lang="en-US" b="1" i="0">
              <a:solidFill>
                <a:schemeClr val="tx1"/>
              </a:solidFill>
            </a:rPr>
            <a:t>Record</a:t>
          </a:r>
        </a:p>
      </dgm:t>
    </dgm:pt>
    <dgm:pt modelId="{EAD19370-92FB-42F7-BB05-50612039502D}" type="parTrans" cxnId="{405329A9-CD25-4171-88F7-E0C8034F8984}">
      <dgm:prSet/>
      <dgm:spPr/>
      <dgm:t>
        <a:bodyPr/>
        <a:lstStyle/>
        <a:p>
          <a:endParaRPr lang="en-US"/>
        </a:p>
      </dgm:t>
    </dgm:pt>
    <dgm:pt modelId="{9B73F72F-34D2-4C23-98F5-D6856369DFD3}" type="sibTrans" cxnId="{405329A9-CD25-4171-88F7-E0C8034F8984}">
      <dgm:prSet/>
      <dgm:spPr/>
      <dgm:t>
        <a:bodyPr/>
        <a:lstStyle/>
        <a:p>
          <a:endParaRPr lang="en-US"/>
        </a:p>
      </dgm:t>
    </dgm:pt>
    <dgm:pt modelId="{17567D33-8F53-4C25-88F4-1E42BFC02E8D}">
      <dgm:prSet phldrT="[Text]"/>
      <dgm:spPr>
        <a:solidFill>
          <a:schemeClr val="bg1"/>
        </a:solidFill>
        <a:ln>
          <a:solidFill>
            <a:srgbClr val="0070C0"/>
          </a:solidFill>
        </a:ln>
      </dgm:spPr>
      <dgm:t>
        <a:bodyPr/>
        <a:lstStyle/>
        <a:p>
          <a:pPr algn="l"/>
          <a:r>
            <a:rPr lang="en-US">
              <a:solidFill>
                <a:schemeClr val="tx1"/>
              </a:solidFill>
            </a:rPr>
            <a:t>Report CDL driver drug and alcohol program violations</a:t>
          </a:r>
          <a:endParaRPr lang="en-US" b="0" i="1">
            <a:solidFill>
              <a:schemeClr val="tx1"/>
            </a:solidFill>
          </a:endParaRPr>
        </a:p>
      </dgm:t>
    </dgm:pt>
    <dgm:pt modelId="{832A889F-40C3-407E-8F34-972A6F84E777}" type="parTrans" cxnId="{F6C66DEA-B135-4D21-8DD6-710511C59769}">
      <dgm:prSet/>
      <dgm:spPr/>
      <dgm:t>
        <a:bodyPr/>
        <a:lstStyle/>
        <a:p>
          <a:endParaRPr lang="en-US"/>
        </a:p>
      </dgm:t>
    </dgm:pt>
    <dgm:pt modelId="{6F7B5161-FD37-43DE-A11A-DF5687FFA9A5}" type="sibTrans" cxnId="{F6C66DEA-B135-4D21-8DD6-710511C59769}">
      <dgm:prSet/>
      <dgm:spPr/>
      <dgm:t>
        <a:bodyPr/>
        <a:lstStyle/>
        <a:p>
          <a:endParaRPr lang="en-US"/>
        </a:p>
      </dgm:t>
    </dgm:pt>
    <dgm:pt modelId="{0DA6C7CF-AB52-4442-8DD9-4A93DDF97287}">
      <dgm:prSet phldrT="[Text]"/>
      <dgm:spPr>
        <a:solidFill>
          <a:schemeClr val="bg1"/>
        </a:solidFill>
        <a:ln>
          <a:solidFill>
            <a:srgbClr val="0070C0"/>
          </a:solidFill>
        </a:ln>
      </dgm:spPr>
      <dgm:t>
        <a:bodyPr/>
        <a:lstStyle/>
        <a:p>
          <a:pPr algn="ctr"/>
          <a:r>
            <a:rPr lang="en-US" b="1">
              <a:solidFill>
                <a:schemeClr val="tx1"/>
              </a:solidFill>
            </a:rPr>
            <a:t>Query</a:t>
          </a:r>
        </a:p>
      </dgm:t>
    </dgm:pt>
    <dgm:pt modelId="{65C2B31F-77CA-486C-BCF8-9C91496E563B}" type="parTrans" cxnId="{4B9E5A33-13CB-4217-8858-F025DF34AC5C}">
      <dgm:prSet/>
      <dgm:spPr/>
      <dgm:t>
        <a:bodyPr/>
        <a:lstStyle/>
        <a:p>
          <a:endParaRPr lang="en-US"/>
        </a:p>
      </dgm:t>
    </dgm:pt>
    <dgm:pt modelId="{DDDFC7F9-2E11-4586-B8A3-E77A7D69070E}" type="sibTrans" cxnId="{4B9E5A33-13CB-4217-8858-F025DF34AC5C}">
      <dgm:prSet/>
      <dgm:spPr/>
      <dgm:t>
        <a:bodyPr/>
        <a:lstStyle/>
        <a:p>
          <a:endParaRPr lang="en-US"/>
        </a:p>
      </dgm:t>
    </dgm:pt>
    <dgm:pt modelId="{C8D938A4-015D-47E4-96BC-4205BAD41F17}">
      <dgm:prSet phldrT="[Text]"/>
      <dgm:spPr>
        <a:solidFill>
          <a:schemeClr val="bg1"/>
        </a:solidFill>
        <a:ln>
          <a:solidFill>
            <a:srgbClr val="0070C0"/>
          </a:solidFill>
        </a:ln>
      </dgm:spPr>
      <dgm:t>
        <a:bodyPr/>
        <a:lstStyle/>
        <a:p>
          <a:pPr algn="l"/>
          <a:r>
            <a:rPr lang="en-US">
              <a:solidFill>
                <a:schemeClr val="tx1"/>
              </a:solidFill>
            </a:rPr>
            <a:t>Check if driver is prohibited from operating a CMV</a:t>
          </a:r>
        </a:p>
      </dgm:t>
    </dgm:pt>
    <dgm:pt modelId="{B9A47DF0-ABD8-4161-AB3D-817F8E9A8ACC}" type="parTrans" cxnId="{C2CA5FE6-04A2-4364-9922-536D12D9D3ED}">
      <dgm:prSet/>
      <dgm:spPr/>
      <dgm:t>
        <a:bodyPr/>
        <a:lstStyle/>
        <a:p>
          <a:endParaRPr lang="en-US"/>
        </a:p>
      </dgm:t>
    </dgm:pt>
    <dgm:pt modelId="{F3CD128F-784A-4271-A70A-1A2530DD5245}" type="sibTrans" cxnId="{C2CA5FE6-04A2-4364-9922-536D12D9D3ED}">
      <dgm:prSet/>
      <dgm:spPr/>
      <dgm:t>
        <a:bodyPr/>
        <a:lstStyle/>
        <a:p>
          <a:endParaRPr lang="en-US"/>
        </a:p>
      </dgm:t>
    </dgm:pt>
    <dgm:pt modelId="{709A661D-390F-46C0-9392-95D8D629B65F}">
      <dgm:prSet phldrT="[Text]" custT="1"/>
      <dgm:spPr>
        <a:solidFill>
          <a:schemeClr val="bg1"/>
        </a:solidFill>
        <a:ln>
          <a:solidFill>
            <a:srgbClr val="0070C0"/>
          </a:solidFill>
        </a:ln>
      </dgm:spPr>
      <dgm:t>
        <a:bodyPr/>
        <a:lstStyle/>
        <a:p>
          <a:pPr algn="ctr"/>
          <a:r>
            <a:rPr lang="en-US" sz="2100" b="1">
              <a:solidFill>
                <a:schemeClr val="tx1"/>
              </a:solidFill>
            </a:rPr>
            <a:t>Designate</a:t>
          </a:r>
        </a:p>
      </dgm:t>
    </dgm:pt>
    <dgm:pt modelId="{F520745F-EC00-4330-97D4-DF439ABB8D0D}" type="parTrans" cxnId="{691F933E-D36C-48DE-91EF-CB8E90518F88}">
      <dgm:prSet/>
      <dgm:spPr/>
      <dgm:t>
        <a:bodyPr/>
        <a:lstStyle/>
        <a:p>
          <a:endParaRPr lang="en-US"/>
        </a:p>
      </dgm:t>
    </dgm:pt>
    <dgm:pt modelId="{97E5D5AC-B434-4BB4-AF92-64EB4A02F1E4}" type="sibTrans" cxnId="{691F933E-D36C-48DE-91EF-CB8E90518F88}">
      <dgm:prSet/>
      <dgm:spPr/>
      <dgm:t>
        <a:bodyPr/>
        <a:lstStyle/>
        <a:p>
          <a:endParaRPr lang="en-US"/>
        </a:p>
      </dgm:t>
    </dgm:pt>
    <dgm:pt modelId="{C6EC8E13-0BCD-455D-BFFB-982B473DA244}">
      <dgm:prSet phldrT="[Text]"/>
      <dgm:spPr>
        <a:solidFill>
          <a:schemeClr val="bg1"/>
        </a:solidFill>
        <a:ln>
          <a:solidFill>
            <a:srgbClr val="0070C0"/>
          </a:solidFill>
        </a:ln>
      </dgm:spPr>
      <dgm:t>
        <a:bodyPr/>
        <a:lstStyle/>
        <a:p>
          <a:pPr algn="l"/>
          <a:r>
            <a:rPr lang="en-US" b="0" i="0" strike="noStrike" dirty="0">
              <a:solidFill>
                <a:schemeClr val="tx1"/>
              </a:solidFill>
              <a:latin typeface="Arial" panose="020B0604020202020204"/>
            </a:rPr>
            <a:t>Test</a:t>
          </a:r>
          <a:r>
            <a:rPr lang="en-US" b="0" i="0" dirty="0">
              <a:solidFill>
                <a:schemeClr val="tx1"/>
              </a:solidFill>
            </a:rPr>
            <a:t> refusals, actual knowledge</a:t>
          </a:r>
        </a:p>
      </dgm:t>
    </dgm:pt>
    <dgm:pt modelId="{DDF1E0EF-CB5E-499E-9B2B-4C8FC8FB3377}" type="parTrans" cxnId="{3B1C9A3F-D270-4829-AA60-5DD2873631EF}">
      <dgm:prSet/>
      <dgm:spPr/>
      <dgm:t>
        <a:bodyPr/>
        <a:lstStyle/>
        <a:p>
          <a:endParaRPr lang="en-US"/>
        </a:p>
      </dgm:t>
    </dgm:pt>
    <dgm:pt modelId="{722DAB92-7BEE-43B0-BED9-5E8A1F91BE19}" type="sibTrans" cxnId="{3B1C9A3F-D270-4829-AA60-5DD2873631EF}">
      <dgm:prSet/>
      <dgm:spPr/>
      <dgm:t>
        <a:bodyPr/>
        <a:lstStyle/>
        <a:p>
          <a:endParaRPr lang="en-US"/>
        </a:p>
      </dgm:t>
    </dgm:pt>
    <dgm:pt modelId="{E5344B16-02CA-4686-92A6-B3A03923E1CD}">
      <dgm:prSet phldrT="[Text]"/>
      <dgm:spPr>
        <a:solidFill>
          <a:schemeClr val="bg1"/>
        </a:solidFill>
        <a:ln>
          <a:solidFill>
            <a:srgbClr val="0070C0"/>
          </a:solidFill>
        </a:ln>
      </dgm:spPr>
      <dgm:t>
        <a:bodyPr/>
        <a:lstStyle/>
        <a:p>
          <a:pPr algn="l"/>
          <a:r>
            <a:rPr lang="en-US">
              <a:solidFill>
                <a:schemeClr val="tx1"/>
              </a:solidFill>
            </a:rPr>
            <a:t>Pre-employment and annual</a:t>
          </a:r>
        </a:p>
      </dgm:t>
    </dgm:pt>
    <dgm:pt modelId="{D9D086E2-D36C-41A8-91D8-7731065D87C3}" type="parTrans" cxnId="{D0D36D59-8A2D-4079-88C9-40EC0196A708}">
      <dgm:prSet/>
      <dgm:spPr/>
      <dgm:t>
        <a:bodyPr/>
        <a:lstStyle/>
        <a:p>
          <a:endParaRPr lang="en-US"/>
        </a:p>
      </dgm:t>
    </dgm:pt>
    <dgm:pt modelId="{1143A454-8960-49F7-B9A0-F6175012EA5B}" type="sibTrans" cxnId="{D0D36D59-8A2D-4079-88C9-40EC0196A708}">
      <dgm:prSet/>
      <dgm:spPr/>
      <dgm:t>
        <a:bodyPr/>
        <a:lstStyle/>
        <a:p>
          <a:endParaRPr lang="en-US"/>
        </a:p>
      </dgm:t>
    </dgm:pt>
    <dgm:pt modelId="{4F662569-A7F5-49E0-BEFD-7A715F8FF473}">
      <dgm:prSet phldrT="[Text]" custT="1"/>
      <dgm:spPr>
        <a:solidFill>
          <a:schemeClr val="bg1"/>
        </a:solidFill>
        <a:ln>
          <a:solidFill>
            <a:srgbClr val="0070C0"/>
          </a:solidFill>
        </a:ln>
      </dgm:spPr>
      <dgm:t>
        <a:bodyPr/>
        <a:lstStyle/>
        <a:p>
          <a:pPr algn="l"/>
          <a:r>
            <a:rPr lang="en-US" sz="1600">
              <a:solidFill>
                <a:schemeClr val="tx1"/>
              </a:solidFill>
            </a:rPr>
            <a:t>Designate a C/TPA (optional)</a:t>
          </a:r>
        </a:p>
      </dgm:t>
    </dgm:pt>
    <dgm:pt modelId="{4FCD2676-E827-4958-B3D6-E1F385DAE3EB}" type="parTrans" cxnId="{052FA6FB-C645-4A52-AD42-66F41A7F42B2}">
      <dgm:prSet/>
      <dgm:spPr/>
      <dgm:t>
        <a:bodyPr/>
        <a:lstStyle/>
        <a:p>
          <a:endParaRPr lang="en-US"/>
        </a:p>
      </dgm:t>
    </dgm:pt>
    <dgm:pt modelId="{87BE0AEB-854B-423D-81C8-E0EA56C6B780}" type="sibTrans" cxnId="{052FA6FB-C645-4A52-AD42-66F41A7F42B2}">
      <dgm:prSet/>
      <dgm:spPr/>
      <dgm:t>
        <a:bodyPr/>
        <a:lstStyle/>
        <a:p>
          <a:endParaRPr lang="en-US"/>
        </a:p>
      </dgm:t>
    </dgm:pt>
    <dgm:pt modelId="{6780CB17-4F78-4077-AE04-A2ACD43C35C6}">
      <dgm:prSet phldrT="[Text]" custT="1"/>
      <dgm:spPr>
        <a:solidFill>
          <a:schemeClr val="bg1"/>
        </a:solidFill>
        <a:ln>
          <a:solidFill>
            <a:srgbClr val="0070C0"/>
          </a:solidFill>
        </a:ln>
      </dgm:spPr>
      <dgm:t>
        <a:bodyPr/>
        <a:lstStyle/>
        <a:p>
          <a:pPr algn="l"/>
          <a:r>
            <a:rPr lang="en-US" sz="1600">
              <a:solidFill>
                <a:schemeClr val="tx1"/>
              </a:solidFill>
            </a:rPr>
            <a:t>C/TPA may conduct queries, report violations and RTD information on your behalf</a:t>
          </a:r>
        </a:p>
      </dgm:t>
    </dgm:pt>
    <dgm:pt modelId="{6F15EE21-B934-411D-84AF-58A1B16C2667}" type="parTrans" cxnId="{67F3DF4C-8395-445F-9F89-C83AA2E08C99}">
      <dgm:prSet/>
      <dgm:spPr/>
      <dgm:t>
        <a:bodyPr/>
        <a:lstStyle/>
        <a:p>
          <a:endParaRPr lang="en-US"/>
        </a:p>
      </dgm:t>
    </dgm:pt>
    <dgm:pt modelId="{EE0FDC10-7574-4E83-A6A4-B554B6814A01}" type="sibTrans" cxnId="{67F3DF4C-8395-445F-9F89-C83AA2E08C99}">
      <dgm:prSet/>
      <dgm:spPr/>
      <dgm:t>
        <a:bodyPr/>
        <a:lstStyle/>
        <a:p>
          <a:endParaRPr lang="en-US"/>
        </a:p>
      </dgm:t>
    </dgm:pt>
    <dgm:pt modelId="{0C9B3A62-D5D5-4815-A601-9ED801F3DFBD}" type="pres">
      <dgm:prSet presAssocID="{4C164855-057D-4F0A-9042-2450667C32CC}" presName="Name0" presStyleCnt="0">
        <dgm:presLayoutVars>
          <dgm:dir/>
          <dgm:resizeHandles val="exact"/>
        </dgm:presLayoutVars>
      </dgm:prSet>
      <dgm:spPr/>
    </dgm:pt>
    <dgm:pt modelId="{5B4E698A-48D7-4887-9E28-DAC921E5D918}" type="pres">
      <dgm:prSet presAssocID="{1124554D-A279-4579-9507-2C05EBF4D36C}" presName="composite" presStyleCnt="0"/>
      <dgm:spPr/>
    </dgm:pt>
    <dgm:pt modelId="{663139AE-436F-45A1-9E9C-15CE80F162FE}" type="pres">
      <dgm:prSet presAssocID="{1124554D-A279-4579-9507-2C05EBF4D36C}" presName="imagSh" presStyleLbl="bgImgPlace1" presStyleIdx="0" presStyleCnt="4" custLinFactX="61799" custLinFactNeighborX="100000" custLinFactNeighborY="-19053"/>
      <dgm:spPr>
        <a:blipFill rotWithShape="1">
          <a:blip xmlns:r="http://schemas.openxmlformats.org/officeDocument/2006/relationships" r:embed="rId1"/>
          <a:stretch>
            <a:fillRect/>
          </a:stretch>
        </a:blipFill>
      </dgm:spPr>
    </dgm:pt>
    <dgm:pt modelId="{369F3B9A-8A66-49BA-8FE6-38D1B195D699}" type="pres">
      <dgm:prSet presAssocID="{1124554D-A279-4579-9507-2C05EBF4D36C}" presName="txNode" presStyleLbl="node1" presStyleIdx="0" presStyleCnt="4" custScaleY="122261" custLinFactNeighborX="-5579" custLinFactNeighborY="42004">
        <dgm:presLayoutVars>
          <dgm:bulletEnabled val="1"/>
        </dgm:presLayoutVars>
      </dgm:prSet>
      <dgm:spPr/>
    </dgm:pt>
    <dgm:pt modelId="{13129C5E-8370-4CBB-B8F9-B667B9B4F5B1}" type="pres">
      <dgm:prSet presAssocID="{18AC6EE1-55CA-4D37-BAE5-8120277D81B6}" presName="sibTrans" presStyleLbl="sibTrans2D1" presStyleIdx="0" presStyleCnt="3" custAng="0" custFlipHor="1" custScaleX="209045" custScaleY="141045" custLinFactNeighborX="11255" custLinFactNeighborY="32547"/>
      <dgm:spPr/>
    </dgm:pt>
    <dgm:pt modelId="{0B326DB8-DAB3-4359-A68B-9A32A4F8D4F7}" type="pres">
      <dgm:prSet presAssocID="{18AC6EE1-55CA-4D37-BAE5-8120277D81B6}" presName="connTx" presStyleLbl="sibTrans2D1" presStyleIdx="0" presStyleCnt="3"/>
      <dgm:spPr/>
    </dgm:pt>
    <dgm:pt modelId="{13211100-0D40-4F05-9F72-2C44E0C3DEFA}" type="pres">
      <dgm:prSet presAssocID="{40B67183-ABE3-496F-8F9C-CA7C5EDE3210}" presName="composite" presStyleCnt="0"/>
      <dgm:spPr/>
    </dgm:pt>
    <dgm:pt modelId="{FCC98280-86BB-4529-B7CD-3F1DC30DA8B5}" type="pres">
      <dgm:prSet presAssocID="{40B67183-ABE3-496F-8F9C-CA7C5EDE3210}" presName="imagSh" presStyleLbl="bgImgPlace1" presStyleIdx="1" presStyleCnt="4" custLinFactX="-44362" custLinFactNeighborX="-100000" custLinFactNeighborY="-19053"/>
      <dgm:spPr>
        <a:noFill/>
        <a:ln>
          <a:noFill/>
        </a:ln>
      </dgm:spPr>
    </dgm:pt>
    <dgm:pt modelId="{093DA899-57E3-4611-A51E-678D71EB97BD}" type="pres">
      <dgm:prSet presAssocID="{40B67183-ABE3-496F-8F9C-CA7C5EDE3210}" presName="txNode" presStyleLbl="node1" presStyleIdx="1" presStyleCnt="4" custScaleY="122423" custLinFactNeighborX="-6277" custLinFactNeighborY="42715">
        <dgm:presLayoutVars>
          <dgm:bulletEnabled val="1"/>
        </dgm:presLayoutVars>
      </dgm:prSet>
      <dgm:spPr/>
    </dgm:pt>
    <dgm:pt modelId="{36B6BB14-6E24-43D3-A3CF-141738787676}" type="pres">
      <dgm:prSet presAssocID="{9B73F72F-34D2-4C23-98F5-D6856369DFD3}" presName="sibTrans" presStyleLbl="sibTrans2D1" presStyleIdx="1" presStyleCnt="3" custAng="0" custScaleX="63335" custScaleY="200988" custLinFactX="3939" custLinFactNeighborX="100000" custLinFactNeighborY="20317"/>
      <dgm:spPr>
        <a:prstGeom prst="mathPlus">
          <a:avLst/>
        </a:prstGeom>
      </dgm:spPr>
    </dgm:pt>
    <dgm:pt modelId="{2D73614F-4907-4AE7-87FE-1D5F0A4D7868}" type="pres">
      <dgm:prSet presAssocID="{9B73F72F-34D2-4C23-98F5-D6856369DFD3}" presName="connTx" presStyleLbl="sibTrans2D1" presStyleIdx="1" presStyleCnt="3"/>
      <dgm:spPr/>
    </dgm:pt>
    <dgm:pt modelId="{819BF200-0A08-43D6-ABEE-70BEF97BE88F}" type="pres">
      <dgm:prSet presAssocID="{0DA6C7CF-AB52-4442-8DD9-4A93DDF97287}" presName="composite" presStyleCnt="0"/>
      <dgm:spPr/>
    </dgm:pt>
    <dgm:pt modelId="{DC54CA5E-8719-4C72-9C5F-0EDCB3CBB4D7}" type="pres">
      <dgm:prSet presAssocID="{0DA6C7CF-AB52-4442-8DD9-4A93DDF97287}" presName="imagSh" presStyleLbl="bgImgPlace1" presStyleIdx="2" presStyleCnt="4" custLinFactNeighborX="1395" custLinFactNeighborY="-19053"/>
      <dgm:spPr>
        <a:blipFill rotWithShape="1">
          <a:blip xmlns:r="http://schemas.openxmlformats.org/officeDocument/2006/relationships" r:embed="rId2"/>
          <a:stretch>
            <a:fillRect/>
          </a:stretch>
        </a:blipFill>
      </dgm:spPr>
    </dgm:pt>
    <dgm:pt modelId="{304D9ADC-CB89-4451-976B-BEB269A811F3}" type="pres">
      <dgm:prSet presAssocID="{0DA6C7CF-AB52-4442-8DD9-4A93DDF97287}" presName="txNode" presStyleLbl="node1" presStyleIdx="2" presStyleCnt="4" custScaleY="122473" custLinFactNeighborX="-12601" custLinFactNeighborY="42163">
        <dgm:presLayoutVars>
          <dgm:bulletEnabled val="1"/>
        </dgm:presLayoutVars>
      </dgm:prSet>
      <dgm:spPr/>
    </dgm:pt>
    <dgm:pt modelId="{CDB26D63-AA3F-458D-966C-07F71E973A5B}" type="pres">
      <dgm:prSet presAssocID="{DDDFC7F9-2E11-4586-B8A3-E77A7D69070E}" presName="sibTrans" presStyleLbl="sibTrans2D1" presStyleIdx="2" presStyleCnt="3" custScaleX="162483" custScaleY="124327" custLinFactNeighborX="-8306" custLinFactNeighborY="17414"/>
      <dgm:spPr>
        <a:prstGeom prst="mathPlus">
          <a:avLst/>
        </a:prstGeom>
      </dgm:spPr>
    </dgm:pt>
    <dgm:pt modelId="{CFDC7665-BCAF-49AD-AAD0-9F1FE608E21D}" type="pres">
      <dgm:prSet presAssocID="{DDDFC7F9-2E11-4586-B8A3-E77A7D69070E}" presName="connTx" presStyleLbl="sibTrans2D1" presStyleIdx="2" presStyleCnt="3"/>
      <dgm:spPr/>
    </dgm:pt>
    <dgm:pt modelId="{9D72B758-337A-4394-A624-0D26FA5EB26B}" type="pres">
      <dgm:prSet presAssocID="{709A661D-390F-46C0-9392-95D8D629B65F}" presName="composite" presStyleCnt="0"/>
      <dgm:spPr/>
    </dgm:pt>
    <dgm:pt modelId="{7D8004FB-9798-40E8-88EF-CA0D2042EB14}" type="pres">
      <dgm:prSet presAssocID="{709A661D-390F-46C0-9392-95D8D629B65F}" presName="imagSh" presStyleLbl="bgImgPlace1" presStyleIdx="3" presStyleCnt="4" custLinFactNeighborY="-19053"/>
      <dgm:spPr>
        <a:noFill/>
        <a:ln>
          <a:noFill/>
        </a:ln>
      </dgm:spPr>
    </dgm:pt>
    <dgm:pt modelId="{22401DCA-95FB-40F8-ABB6-F7D9B2102BCB}" type="pres">
      <dgm:prSet presAssocID="{709A661D-390F-46C0-9392-95D8D629B65F}" presName="txNode" presStyleLbl="node1" presStyleIdx="3" presStyleCnt="4" custScaleY="122423" custLinFactNeighborX="-13251" custLinFactNeighborY="41264">
        <dgm:presLayoutVars>
          <dgm:bulletEnabled val="1"/>
        </dgm:presLayoutVars>
      </dgm:prSet>
      <dgm:spPr/>
    </dgm:pt>
  </dgm:ptLst>
  <dgm:cxnLst>
    <dgm:cxn modelId="{2E0B6407-0F30-4ED4-A9BC-16353214EDE2}" type="presOf" srcId="{9B73F72F-34D2-4C23-98F5-D6856369DFD3}" destId="{2D73614F-4907-4AE7-87FE-1D5F0A4D7868}" srcOrd="1" destOrd="0" presId="urn:microsoft.com/office/officeart/2005/8/layout/hProcess10"/>
    <dgm:cxn modelId="{8730B619-33EC-4BBB-9105-8579C0403AAB}" srcId="{1124554D-A279-4579-9507-2C05EBF4D36C}" destId="{B9FED586-8EE7-4D18-843C-CA090DE62325}" srcOrd="0" destOrd="0" parTransId="{BC8FD1F3-AC66-4192-8103-B2ED060E5D7A}" sibTransId="{A8D15EF0-E75F-4CCB-ABD5-938C5FFB065C}"/>
    <dgm:cxn modelId="{E4701C1D-BB28-46C3-8B18-128C3BA7F7A8}" type="presOf" srcId="{1124554D-A279-4579-9507-2C05EBF4D36C}" destId="{369F3B9A-8A66-49BA-8FE6-38D1B195D699}" srcOrd="0" destOrd="0" presId="urn:microsoft.com/office/officeart/2005/8/layout/hProcess10"/>
    <dgm:cxn modelId="{E3C97B22-4433-4AFE-9640-778C578E341E}" type="presOf" srcId="{DDDFC7F9-2E11-4586-B8A3-E77A7D69070E}" destId="{CDB26D63-AA3F-458D-966C-07F71E973A5B}" srcOrd="0" destOrd="0" presId="urn:microsoft.com/office/officeart/2005/8/layout/hProcess10"/>
    <dgm:cxn modelId="{C35B292E-0084-4598-9C53-246C700B1FC5}" type="presOf" srcId="{9B73F72F-34D2-4C23-98F5-D6856369DFD3}" destId="{36B6BB14-6E24-43D3-A3CF-141738787676}" srcOrd="0" destOrd="0" presId="urn:microsoft.com/office/officeart/2005/8/layout/hProcess10"/>
    <dgm:cxn modelId="{25EAC82F-C10D-40AF-813E-509D0838ED20}" type="presOf" srcId="{18AC6EE1-55CA-4D37-BAE5-8120277D81B6}" destId="{13129C5E-8370-4CBB-B8F9-B667B9B4F5B1}" srcOrd="0" destOrd="0" presId="urn:microsoft.com/office/officeart/2005/8/layout/hProcess10"/>
    <dgm:cxn modelId="{4B9E5A33-13CB-4217-8858-F025DF34AC5C}" srcId="{4C164855-057D-4F0A-9042-2450667C32CC}" destId="{0DA6C7CF-AB52-4442-8DD9-4A93DDF97287}" srcOrd="2" destOrd="0" parTransId="{65C2B31F-77CA-486C-BCF8-9C91496E563B}" sibTransId="{DDDFC7F9-2E11-4586-B8A3-E77A7D69070E}"/>
    <dgm:cxn modelId="{A0A4DD38-7223-4FC4-8A51-2927F0A08F7B}" type="presOf" srcId="{17567D33-8F53-4C25-88F4-1E42BFC02E8D}" destId="{093DA899-57E3-4611-A51E-678D71EB97BD}" srcOrd="0" destOrd="1" presId="urn:microsoft.com/office/officeart/2005/8/layout/hProcess10"/>
    <dgm:cxn modelId="{691F933E-D36C-48DE-91EF-CB8E90518F88}" srcId="{4C164855-057D-4F0A-9042-2450667C32CC}" destId="{709A661D-390F-46C0-9392-95D8D629B65F}" srcOrd="3" destOrd="0" parTransId="{F520745F-EC00-4330-97D4-DF439ABB8D0D}" sibTransId="{97E5D5AC-B434-4BB4-AF92-64EB4A02F1E4}"/>
    <dgm:cxn modelId="{3B1C9A3F-D270-4829-AA60-5DD2873631EF}" srcId="{40B67183-ABE3-496F-8F9C-CA7C5EDE3210}" destId="{C6EC8E13-0BCD-455D-BFFB-982B473DA244}" srcOrd="1" destOrd="0" parTransId="{DDF1E0EF-CB5E-499E-9B2B-4C8FC8FB3377}" sibTransId="{722DAB92-7BEE-43B0-BED9-5E8A1F91BE19}"/>
    <dgm:cxn modelId="{57C36067-B59D-4BC6-B1CE-423AECE755C2}" type="presOf" srcId="{709A661D-390F-46C0-9392-95D8D629B65F}" destId="{22401DCA-95FB-40F8-ABB6-F7D9B2102BCB}" srcOrd="0" destOrd="0" presId="urn:microsoft.com/office/officeart/2005/8/layout/hProcess10"/>
    <dgm:cxn modelId="{67F3DF4C-8395-445F-9F89-C83AA2E08C99}" srcId="{709A661D-390F-46C0-9392-95D8D629B65F}" destId="{6780CB17-4F78-4077-AE04-A2ACD43C35C6}" srcOrd="1" destOrd="0" parTransId="{6F15EE21-B934-411D-84AF-58A1B16C2667}" sibTransId="{EE0FDC10-7574-4E83-A6A4-B554B6814A01}"/>
    <dgm:cxn modelId="{7A2B5550-EB95-4CCF-9FC5-EAECFD181227}" type="presOf" srcId="{4C164855-057D-4F0A-9042-2450667C32CC}" destId="{0C9B3A62-D5D5-4815-A601-9ED801F3DFBD}" srcOrd="0" destOrd="0" presId="urn:microsoft.com/office/officeart/2005/8/layout/hProcess10"/>
    <dgm:cxn modelId="{7DDCBC71-A441-45E3-B965-3823910CDF1C}" srcId="{4C164855-057D-4F0A-9042-2450667C32CC}" destId="{1124554D-A279-4579-9507-2C05EBF4D36C}" srcOrd="0" destOrd="0" parTransId="{08998B39-033D-4C44-8EB7-E3FF2AE758B1}" sibTransId="{18AC6EE1-55CA-4D37-BAE5-8120277D81B6}"/>
    <dgm:cxn modelId="{F3B38172-0833-4907-B1B6-9BED163A8833}" type="presOf" srcId="{18AC6EE1-55CA-4D37-BAE5-8120277D81B6}" destId="{0B326DB8-DAB3-4359-A68B-9A32A4F8D4F7}" srcOrd="1" destOrd="0" presId="urn:microsoft.com/office/officeart/2005/8/layout/hProcess10"/>
    <dgm:cxn modelId="{10CFCD55-5F55-4834-9B71-FDAA519625B9}" type="presOf" srcId="{4F662569-A7F5-49E0-BEFD-7A715F8FF473}" destId="{22401DCA-95FB-40F8-ABB6-F7D9B2102BCB}" srcOrd="0" destOrd="1" presId="urn:microsoft.com/office/officeart/2005/8/layout/hProcess10"/>
    <dgm:cxn modelId="{D0D36D59-8A2D-4079-88C9-40EC0196A708}" srcId="{0DA6C7CF-AB52-4442-8DD9-4A93DDF97287}" destId="{E5344B16-02CA-4686-92A6-B3A03923E1CD}" srcOrd="1" destOrd="0" parTransId="{D9D086E2-D36C-41A8-91D8-7731065D87C3}" sibTransId="{1143A454-8960-49F7-B9A0-F6175012EA5B}"/>
    <dgm:cxn modelId="{65E89F7C-0675-407F-ACA0-C14394C2433B}" type="presOf" srcId="{40B67183-ABE3-496F-8F9C-CA7C5EDE3210}" destId="{093DA899-57E3-4611-A51E-678D71EB97BD}" srcOrd="0" destOrd="0" presId="urn:microsoft.com/office/officeart/2005/8/layout/hProcess10"/>
    <dgm:cxn modelId="{909DD882-A0D4-4E07-B4EB-62B512DB526F}" type="presOf" srcId="{0DA6C7CF-AB52-4442-8DD9-4A93DDF97287}" destId="{304D9ADC-CB89-4451-976B-BEB269A811F3}" srcOrd="0" destOrd="0" presId="urn:microsoft.com/office/officeart/2005/8/layout/hProcess10"/>
    <dgm:cxn modelId="{405329A9-CD25-4171-88F7-E0C8034F8984}" srcId="{4C164855-057D-4F0A-9042-2450667C32CC}" destId="{40B67183-ABE3-496F-8F9C-CA7C5EDE3210}" srcOrd="1" destOrd="0" parTransId="{EAD19370-92FB-42F7-BB05-50612039502D}" sibTransId="{9B73F72F-34D2-4C23-98F5-D6856369DFD3}"/>
    <dgm:cxn modelId="{EA3E7DBD-24D8-475D-A06D-1FC4E30A4A7E}" type="presOf" srcId="{6780CB17-4F78-4077-AE04-A2ACD43C35C6}" destId="{22401DCA-95FB-40F8-ABB6-F7D9B2102BCB}" srcOrd="0" destOrd="2" presId="urn:microsoft.com/office/officeart/2005/8/layout/hProcess10"/>
    <dgm:cxn modelId="{2E461FC6-B916-4D5F-BC4D-D14E91456F3E}" type="presOf" srcId="{C6EC8E13-0BCD-455D-BFFB-982B473DA244}" destId="{093DA899-57E3-4611-A51E-678D71EB97BD}" srcOrd="0" destOrd="2" presId="urn:microsoft.com/office/officeart/2005/8/layout/hProcess10"/>
    <dgm:cxn modelId="{C2CA5FE6-04A2-4364-9922-536D12D9D3ED}" srcId="{0DA6C7CF-AB52-4442-8DD9-4A93DDF97287}" destId="{C8D938A4-015D-47E4-96BC-4205BAD41F17}" srcOrd="0" destOrd="0" parTransId="{B9A47DF0-ABD8-4161-AB3D-817F8E9A8ACC}" sibTransId="{F3CD128F-784A-4271-A70A-1A2530DD5245}"/>
    <dgm:cxn modelId="{F6C66DEA-B135-4D21-8DD6-710511C59769}" srcId="{40B67183-ABE3-496F-8F9C-CA7C5EDE3210}" destId="{17567D33-8F53-4C25-88F4-1E42BFC02E8D}" srcOrd="0" destOrd="0" parTransId="{832A889F-40C3-407E-8F34-972A6F84E777}" sibTransId="{6F7B5161-FD37-43DE-A11A-DF5687FFA9A5}"/>
    <dgm:cxn modelId="{90996DF4-1CC2-4A66-9A75-B678A88CBA22}" type="presOf" srcId="{DDDFC7F9-2E11-4586-B8A3-E77A7D69070E}" destId="{CFDC7665-BCAF-49AD-AAD0-9F1FE608E21D}" srcOrd="1" destOrd="0" presId="urn:microsoft.com/office/officeart/2005/8/layout/hProcess10"/>
    <dgm:cxn modelId="{74B803F5-D3EF-431E-BD2B-38DC4D1EF7E9}" type="presOf" srcId="{C8D938A4-015D-47E4-96BC-4205BAD41F17}" destId="{304D9ADC-CB89-4451-976B-BEB269A811F3}" srcOrd="0" destOrd="1" presId="urn:microsoft.com/office/officeart/2005/8/layout/hProcess10"/>
    <dgm:cxn modelId="{2ADEBCF8-1954-44CD-B34A-619027F74109}" type="presOf" srcId="{E5344B16-02CA-4686-92A6-B3A03923E1CD}" destId="{304D9ADC-CB89-4451-976B-BEB269A811F3}" srcOrd="0" destOrd="2" presId="urn:microsoft.com/office/officeart/2005/8/layout/hProcess10"/>
    <dgm:cxn modelId="{768E5FF9-089F-4CC9-9E61-E02D200289A2}" type="presOf" srcId="{B9FED586-8EE7-4D18-843C-CA090DE62325}" destId="{369F3B9A-8A66-49BA-8FE6-38D1B195D699}" srcOrd="0" destOrd="1" presId="urn:microsoft.com/office/officeart/2005/8/layout/hProcess10"/>
    <dgm:cxn modelId="{052FA6FB-C645-4A52-AD42-66F41A7F42B2}" srcId="{709A661D-390F-46C0-9392-95D8D629B65F}" destId="{4F662569-A7F5-49E0-BEFD-7A715F8FF473}" srcOrd="0" destOrd="0" parTransId="{4FCD2676-E827-4958-B3D6-E1F385DAE3EB}" sibTransId="{87BE0AEB-854B-423D-81C8-E0EA56C6B780}"/>
    <dgm:cxn modelId="{FBDD03A6-A6DC-465F-802D-8444AC0D483D}" type="presParOf" srcId="{0C9B3A62-D5D5-4815-A601-9ED801F3DFBD}" destId="{5B4E698A-48D7-4887-9E28-DAC921E5D918}" srcOrd="0" destOrd="0" presId="urn:microsoft.com/office/officeart/2005/8/layout/hProcess10"/>
    <dgm:cxn modelId="{54FD5979-87A2-460B-A35E-D0C23659F7E1}" type="presParOf" srcId="{5B4E698A-48D7-4887-9E28-DAC921E5D918}" destId="{663139AE-436F-45A1-9E9C-15CE80F162FE}" srcOrd="0" destOrd="0" presId="urn:microsoft.com/office/officeart/2005/8/layout/hProcess10"/>
    <dgm:cxn modelId="{B1F7B8B6-2D24-45C1-A41F-727DBB559F5E}" type="presParOf" srcId="{5B4E698A-48D7-4887-9E28-DAC921E5D918}" destId="{369F3B9A-8A66-49BA-8FE6-38D1B195D699}" srcOrd="1" destOrd="0" presId="urn:microsoft.com/office/officeart/2005/8/layout/hProcess10"/>
    <dgm:cxn modelId="{EEBEC440-3F11-4F28-8B17-0AEE0C1D6061}" type="presParOf" srcId="{0C9B3A62-D5D5-4815-A601-9ED801F3DFBD}" destId="{13129C5E-8370-4CBB-B8F9-B667B9B4F5B1}" srcOrd="1" destOrd="0" presId="urn:microsoft.com/office/officeart/2005/8/layout/hProcess10"/>
    <dgm:cxn modelId="{617E93D3-FD5E-44A6-97C8-2BAB6F222D61}" type="presParOf" srcId="{13129C5E-8370-4CBB-B8F9-B667B9B4F5B1}" destId="{0B326DB8-DAB3-4359-A68B-9A32A4F8D4F7}" srcOrd="0" destOrd="0" presId="urn:microsoft.com/office/officeart/2005/8/layout/hProcess10"/>
    <dgm:cxn modelId="{77DB2CC1-A7AC-4B47-A306-3672D0DF55AC}" type="presParOf" srcId="{0C9B3A62-D5D5-4815-A601-9ED801F3DFBD}" destId="{13211100-0D40-4F05-9F72-2C44E0C3DEFA}" srcOrd="2" destOrd="0" presId="urn:microsoft.com/office/officeart/2005/8/layout/hProcess10"/>
    <dgm:cxn modelId="{E65F13AF-BC63-4FF5-AD1D-00B038EDD4FD}" type="presParOf" srcId="{13211100-0D40-4F05-9F72-2C44E0C3DEFA}" destId="{FCC98280-86BB-4529-B7CD-3F1DC30DA8B5}" srcOrd="0" destOrd="0" presId="urn:microsoft.com/office/officeart/2005/8/layout/hProcess10"/>
    <dgm:cxn modelId="{0A5647E7-2CC3-4BD0-9208-4D1ECBACC6FB}" type="presParOf" srcId="{13211100-0D40-4F05-9F72-2C44E0C3DEFA}" destId="{093DA899-57E3-4611-A51E-678D71EB97BD}" srcOrd="1" destOrd="0" presId="urn:microsoft.com/office/officeart/2005/8/layout/hProcess10"/>
    <dgm:cxn modelId="{9B4B8EFE-13A4-44A0-91BB-4E57922053DD}" type="presParOf" srcId="{0C9B3A62-D5D5-4815-A601-9ED801F3DFBD}" destId="{36B6BB14-6E24-43D3-A3CF-141738787676}" srcOrd="3" destOrd="0" presId="urn:microsoft.com/office/officeart/2005/8/layout/hProcess10"/>
    <dgm:cxn modelId="{069477C2-30AC-4A9A-8FD7-A5E0D5DAC99E}" type="presParOf" srcId="{36B6BB14-6E24-43D3-A3CF-141738787676}" destId="{2D73614F-4907-4AE7-87FE-1D5F0A4D7868}" srcOrd="0" destOrd="0" presId="urn:microsoft.com/office/officeart/2005/8/layout/hProcess10"/>
    <dgm:cxn modelId="{83A786A6-A2BD-465E-8B1C-9A6734DB6924}" type="presParOf" srcId="{0C9B3A62-D5D5-4815-A601-9ED801F3DFBD}" destId="{819BF200-0A08-43D6-ABEE-70BEF97BE88F}" srcOrd="4" destOrd="0" presId="urn:microsoft.com/office/officeart/2005/8/layout/hProcess10"/>
    <dgm:cxn modelId="{AD73F15E-C00D-4003-99BC-0699332D5678}" type="presParOf" srcId="{819BF200-0A08-43D6-ABEE-70BEF97BE88F}" destId="{DC54CA5E-8719-4C72-9C5F-0EDCB3CBB4D7}" srcOrd="0" destOrd="0" presId="urn:microsoft.com/office/officeart/2005/8/layout/hProcess10"/>
    <dgm:cxn modelId="{4CE1D35D-0A1B-456F-A30E-8168A845B23A}" type="presParOf" srcId="{819BF200-0A08-43D6-ABEE-70BEF97BE88F}" destId="{304D9ADC-CB89-4451-976B-BEB269A811F3}" srcOrd="1" destOrd="0" presId="urn:microsoft.com/office/officeart/2005/8/layout/hProcess10"/>
    <dgm:cxn modelId="{D951C178-63B5-4174-AA2D-931B21484419}" type="presParOf" srcId="{0C9B3A62-D5D5-4815-A601-9ED801F3DFBD}" destId="{CDB26D63-AA3F-458D-966C-07F71E973A5B}" srcOrd="5" destOrd="0" presId="urn:microsoft.com/office/officeart/2005/8/layout/hProcess10"/>
    <dgm:cxn modelId="{6F36E4B3-AD69-41AE-A7A9-3865A9956309}" type="presParOf" srcId="{CDB26D63-AA3F-458D-966C-07F71E973A5B}" destId="{CFDC7665-BCAF-49AD-AAD0-9F1FE608E21D}" srcOrd="0" destOrd="0" presId="urn:microsoft.com/office/officeart/2005/8/layout/hProcess10"/>
    <dgm:cxn modelId="{DDD76307-CDAD-46CB-A2B0-A0EBCF3E8B2B}" type="presParOf" srcId="{0C9B3A62-D5D5-4815-A601-9ED801F3DFBD}" destId="{9D72B758-337A-4394-A624-0D26FA5EB26B}" srcOrd="6" destOrd="0" presId="urn:microsoft.com/office/officeart/2005/8/layout/hProcess10"/>
    <dgm:cxn modelId="{D6869CEC-D794-43E0-B5C3-B53EC1C9EFE6}" type="presParOf" srcId="{9D72B758-337A-4394-A624-0D26FA5EB26B}" destId="{7D8004FB-9798-40E8-88EF-CA0D2042EB14}" srcOrd="0" destOrd="0" presId="urn:microsoft.com/office/officeart/2005/8/layout/hProcess10"/>
    <dgm:cxn modelId="{901C41D6-26C4-4E8B-A77E-B18C882C3CDF}" type="presParOf" srcId="{9D72B758-337A-4394-A624-0D26FA5EB26B}" destId="{22401DCA-95FB-40F8-ABB6-F7D9B2102BCB}" srcOrd="1" destOrd="0" presId="urn:microsoft.com/office/officeart/2005/8/layout/hProcess10"/>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164855-057D-4F0A-9042-2450667C32CC}" type="doc">
      <dgm:prSet loTypeId="urn:microsoft.com/office/officeart/2005/8/layout/hProcess10" loCatId="process" qsTypeId="urn:microsoft.com/office/officeart/2005/8/quickstyle/simple1" qsCatId="simple" csTypeId="urn:microsoft.com/office/officeart/2005/8/colors/accent2_2" csCatId="accent2" phldr="1"/>
      <dgm:spPr/>
      <dgm:t>
        <a:bodyPr/>
        <a:lstStyle/>
        <a:p>
          <a:endParaRPr lang="en-US"/>
        </a:p>
      </dgm:t>
    </dgm:pt>
    <dgm:pt modelId="{1124554D-A279-4579-9507-2C05EBF4D36C}">
      <dgm:prSet phldrT="[Text]" custT="1"/>
      <dgm:spPr>
        <a:solidFill>
          <a:schemeClr val="bg1"/>
        </a:solidFill>
        <a:ln>
          <a:solidFill>
            <a:srgbClr val="0070C0"/>
          </a:solidFill>
        </a:ln>
      </dgm:spPr>
      <dgm:t>
        <a:bodyPr/>
        <a:lstStyle/>
        <a:p>
          <a:pPr algn="ctr"/>
          <a:r>
            <a:rPr lang="en-US" sz="1900" b="1">
              <a:solidFill>
                <a:schemeClr val="tx1"/>
              </a:solidFill>
            </a:rPr>
            <a:t>Register</a:t>
          </a:r>
        </a:p>
      </dgm:t>
    </dgm:pt>
    <dgm:pt modelId="{08998B39-033D-4C44-8EB7-E3FF2AE758B1}" type="parTrans" cxnId="{7DDCBC71-A441-45E3-B965-3823910CDF1C}">
      <dgm:prSet/>
      <dgm:spPr/>
      <dgm:t>
        <a:bodyPr/>
        <a:lstStyle/>
        <a:p>
          <a:endParaRPr lang="en-US"/>
        </a:p>
      </dgm:t>
    </dgm:pt>
    <dgm:pt modelId="{18AC6EE1-55CA-4D37-BAE5-8120277D81B6}" type="sibTrans" cxnId="{7DDCBC71-A441-45E3-B965-3823910CDF1C}">
      <dgm:prSet/>
      <dgm:spPr>
        <a:noFill/>
      </dgm:spPr>
      <dgm:t>
        <a:bodyPr/>
        <a:lstStyle/>
        <a:p>
          <a:endParaRPr lang="en-US"/>
        </a:p>
      </dgm:t>
    </dgm:pt>
    <dgm:pt modelId="{B9FED586-8EE7-4D18-843C-CA090DE62325}">
      <dgm:prSet phldrT="[Text]" custT="1"/>
      <dgm:spPr>
        <a:solidFill>
          <a:schemeClr val="bg1"/>
        </a:solidFill>
        <a:ln>
          <a:solidFill>
            <a:srgbClr val="0070C0"/>
          </a:solidFill>
        </a:ln>
      </dgm:spPr>
      <dgm:t>
        <a:bodyPr/>
        <a:lstStyle/>
        <a:p>
          <a:pPr algn="l"/>
          <a:r>
            <a:rPr lang="en-US" sz="1500">
              <a:solidFill>
                <a:schemeClr val="tx1"/>
              </a:solidFill>
            </a:rPr>
            <a:t>Register as an employer, indicate you are an owner-operator</a:t>
          </a:r>
        </a:p>
      </dgm:t>
    </dgm:pt>
    <dgm:pt modelId="{BC8FD1F3-AC66-4192-8103-B2ED060E5D7A}" type="parTrans" cxnId="{8730B619-33EC-4BBB-9105-8579C0403AAB}">
      <dgm:prSet/>
      <dgm:spPr/>
      <dgm:t>
        <a:bodyPr/>
        <a:lstStyle/>
        <a:p>
          <a:endParaRPr lang="en-US"/>
        </a:p>
      </dgm:t>
    </dgm:pt>
    <dgm:pt modelId="{A8D15EF0-E75F-4CCB-ABD5-938C5FFB065C}" type="sibTrans" cxnId="{8730B619-33EC-4BBB-9105-8579C0403AAB}">
      <dgm:prSet/>
      <dgm:spPr/>
      <dgm:t>
        <a:bodyPr/>
        <a:lstStyle/>
        <a:p>
          <a:endParaRPr lang="en-US"/>
        </a:p>
      </dgm:t>
    </dgm:pt>
    <dgm:pt modelId="{40B67183-ABE3-496F-8F9C-CA7C5EDE3210}">
      <dgm:prSet phldrT="[Text]"/>
      <dgm:spPr>
        <a:noFill/>
        <a:ln>
          <a:noFill/>
        </a:ln>
      </dgm:spPr>
      <dgm:t>
        <a:bodyPr/>
        <a:lstStyle/>
        <a:p>
          <a:endParaRPr lang="en-US" b="1" i="0">
            <a:solidFill>
              <a:schemeClr val="tx1"/>
            </a:solidFill>
          </a:endParaRPr>
        </a:p>
      </dgm:t>
    </dgm:pt>
    <dgm:pt modelId="{EAD19370-92FB-42F7-BB05-50612039502D}" type="parTrans" cxnId="{405329A9-CD25-4171-88F7-E0C8034F8984}">
      <dgm:prSet/>
      <dgm:spPr/>
      <dgm:t>
        <a:bodyPr/>
        <a:lstStyle/>
        <a:p>
          <a:endParaRPr lang="en-US"/>
        </a:p>
      </dgm:t>
    </dgm:pt>
    <dgm:pt modelId="{9B73F72F-34D2-4C23-98F5-D6856369DFD3}" type="sibTrans" cxnId="{405329A9-CD25-4171-88F7-E0C8034F8984}">
      <dgm:prSet/>
      <dgm:spPr>
        <a:noFill/>
      </dgm:spPr>
      <dgm:t>
        <a:bodyPr/>
        <a:lstStyle/>
        <a:p>
          <a:endParaRPr lang="en-US"/>
        </a:p>
      </dgm:t>
    </dgm:pt>
    <dgm:pt modelId="{0DA6C7CF-AB52-4442-8DD9-4A93DDF97287}">
      <dgm:prSet phldrT="[Text]" custT="1"/>
      <dgm:spPr>
        <a:solidFill>
          <a:schemeClr val="bg1"/>
        </a:solidFill>
        <a:ln>
          <a:solidFill>
            <a:srgbClr val="0070C0"/>
          </a:solidFill>
        </a:ln>
      </dgm:spPr>
      <dgm:t>
        <a:bodyPr/>
        <a:lstStyle/>
        <a:p>
          <a:pPr algn="ctr"/>
          <a:r>
            <a:rPr lang="en-US" sz="1900" b="1">
              <a:solidFill>
                <a:schemeClr val="tx1"/>
              </a:solidFill>
            </a:rPr>
            <a:t>Query</a:t>
          </a:r>
        </a:p>
      </dgm:t>
    </dgm:pt>
    <dgm:pt modelId="{65C2B31F-77CA-486C-BCF8-9C91496E563B}" type="parTrans" cxnId="{4B9E5A33-13CB-4217-8858-F025DF34AC5C}">
      <dgm:prSet/>
      <dgm:spPr/>
      <dgm:t>
        <a:bodyPr/>
        <a:lstStyle/>
        <a:p>
          <a:endParaRPr lang="en-US"/>
        </a:p>
      </dgm:t>
    </dgm:pt>
    <dgm:pt modelId="{DDDFC7F9-2E11-4586-B8A3-E77A7D69070E}" type="sibTrans" cxnId="{4B9E5A33-13CB-4217-8858-F025DF34AC5C}">
      <dgm:prSet/>
      <dgm:spPr>
        <a:noFill/>
      </dgm:spPr>
      <dgm:t>
        <a:bodyPr/>
        <a:lstStyle/>
        <a:p>
          <a:endParaRPr lang="en-US"/>
        </a:p>
      </dgm:t>
    </dgm:pt>
    <dgm:pt modelId="{C8D938A4-015D-47E4-96BC-4205BAD41F17}">
      <dgm:prSet phldrT="[Text]" custT="1"/>
      <dgm:spPr>
        <a:solidFill>
          <a:schemeClr val="bg1"/>
        </a:solidFill>
        <a:ln>
          <a:solidFill>
            <a:srgbClr val="0070C0"/>
          </a:solidFill>
        </a:ln>
      </dgm:spPr>
      <dgm:t>
        <a:bodyPr/>
        <a:lstStyle/>
        <a:p>
          <a:pPr algn="l"/>
          <a:r>
            <a:rPr lang="en-US" sz="1500">
              <a:solidFill>
                <a:schemeClr val="tx1"/>
              </a:solidFill>
            </a:rPr>
            <a:t>Check if a driver is prohibited from operating a CMV</a:t>
          </a:r>
        </a:p>
      </dgm:t>
    </dgm:pt>
    <dgm:pt modelId="{B9A47DF0-ABD8-4161-AB3D-817F8E9A8ACC}" type="parTrans" cxnId="{C2CA5FE6-04A2-4364-9922-536D12D9D3ED}">
      <dgm:prSet/>
      <dgm:spPr/>
      <dgm:t>
        <a:bodyPr/>
        <a:lstStyle/>
        <a:p>
          <a:endParaRPr lang="en-US"/>
        </a:p>
      </dgm:t>
    </dgm:pt>
    <dgm:pt modelId="{F3CD128F-784A-4271-A70A-1A2530DD5245}" type="sibTrans" cxnId="{C2CA5FE6-04A2-4364-9922-536D12D9D3ED}">
      <dgm:prSet/>
      <dgm:spPr/>
      <dgm:t>
        <a:bodyPr/>
        <a:lstStyle/>
        <a:p>
          <a:endParaRPr lang="en-US"/>
        </a:p>
      </dgm:t>
    </dgm:pt>
    <dgm:pt modelId="{709A661D-390F-46C0-9392-95D8D629B65F}">
      <dgm:prSet phldrT="[Text]"/>
      <dgm:spPr>
        <a:solidFill>
          <a:schemeClr val="bg1"/>
        </a:solidFill>
        <a:ln>
          <a:solidFill>
            <a:srgbClr val="0070C0"/>
          </a:solidFill>
        </a:ln>
      </dgm:spPr>
      <dgm:t>
        <a:bodyPr/>
        <a:lstStyle/>
        <a:p>
          <a:pPr algn="ctr"/>
          <a:r>
            <a:rPr lang="en-US" sz="1900" b="1">
              <a:solidFill>
                <a:schemeClr val="tx1"/>
              </a:solidFill>
            </a:rPr>
            <a:t>Designate</a:t>
          </a:r>
        </a:p>
      </dgm:t>
    </dgm:pt>
    <dgm:pt modelId="{F520745F-EC00-4330-97D4-DF439ABB8D0D}" type="parTrans" cxnId="{691F933E-D36C-48DE-91EF-CB8E90518F88}">
      <dgm:prSet/>
      <dgm:spPr/>
      <dgm:t>
        <a:bodyPr/>
        <a:lstStyle/>
        <a:p>
          <a:endParaRPr lang="en-US"/>
        </a:p>
      </dgm:t>
    </dgm:pt>
    <dgm:pt modelId="{97E5D5AC-B434-4BB4-AF92-64EB4A02F1E4}" type="sibTrans" cxnId="{691F933E-D36C-48DE-91EF-CB8E90518F88}">
      <dgm:prSet/>
      <dgm:spPr/>
      <dgm:t>
        <a:bodyPr/>
        <a:lstStyle/>
        <a:p>
          <a:endParaRPr lang="en-US"/>
        </a:p>
      </dgm:t>
    </dgm:pt>
    <dgm:pt modelId="{4F662569-A7F5-49E0-BEFD-7A715F8FF473}">
      <dgm:prSet phldrT="[Text]" custT="1"/>
      <dgm:spPr>
        <a:solidFill>
          <a:schemeClr val="bg1"/>
        </a:solidFill>
        <a:ln>
          <a:solidFill>
            <a:srgbClr val="0070C0"/>
          </a:solidFill>
        </a:ln>
      </dgm:spPr>
      <dgm:t>
        <a:bodyPr/>
        <a:lstStyle/>
        <a:p>
          <a:pPr algn="l"/>
          <a:r>
            <a:rPr lang="en-US" sz="1500">
              <a:solidFill>
                <a:schemeClr val="tx1"/>
              </a:solidFill>
            </a:rPr>
            <a:t>Designate a C/TPA (required)</a:t>
          </a:r>
        </a:p>
      </dgm:t>
    </dgm:pt>
    <dgm:pt modelId="{4FCD2676-E827-4958-B3D6-E1F385DAE3EB}" type="parTrans" cxnId="{052FA6FB-C645-4A52-AD42-66F41A7F42B2}">
      <dgm:prSet/>
      <dgm:spPr/>
      <dgm:t>
        <a:bodyPr/>
        <a:lstStyle/>
        <a:p>
          <a:endParaRPr lang="en-US"/>
        </a:p>
      </dgm:t>
    </dgm:pt>
    <dgm:pt modelId="{87BE0AEB-854B-423D-81C8-E0EA56C6B780}" type="sibTrans" cxnId="{052FA6FB-C645-4A52-AD42-66F41A7F42B2}">
      <dgm:prSet/>
      <dgm:spPr/>
      <dgm:t>
        <a:bodyPr/>
        <a:lstStyle/>
        <a:p>
          <a:endParaRPr lang="en-US"/>
        </a:p>
      </dgm:t>
    </dgm:pt>
    <dgm:pt modelId="{4B25244E-9BD5-4105-9E66-66512DB6B374}">
      <dgm:prSet custT="1"/>
      <dgm:spPr/>
      <dgm:t>
        <a:bodyPr/>
        <a:lstStyle/>
        <a:p>
          <a:pPr algn="l"/>
          <a:r>
            <a:rPr lang="en-US" sz="1500">
              <a:solidFill>
                <a:schemeClr val="tx1"/>
              </a:solidFill>
            </a:rPr>
            <a:t>Link to your FMCSA Portal account (option)</a:t>
          </a:r>
        </a:p>
      </dgm:t>
    </dgm:pt>
    <dgm:pt modelId="{43A29249-7DC4-4BA9-B59B-00B5ABBDBD3C}" type="parTrans" cxnId="{51AAC81D-5D22-48C1-95AE-05BE76BB3E03}">
      <dgm:prSet/>
      <dgm:spPr/>
      <dgm:t>
        <a:bodyPr/>
        <a:lstStyle/>
        <a:p>
          <a:endParaRPr lang="en-US"/>
        </a:p>
      </dgm:t>
    </dgm:pt>
    <dgm:pt modelId="{7FB7FA10-6AC0-46FD-8983-550091FD5D9E}" type="sibTrans" cxnId="{51AAC81D-5D22-48C1-95AE-05BE76BB3E03}">
      <dgm:prSet/>
      <dgm:spPr/>
      <dgm:t>
        <a:bodyPr/>
        <a:lstStyle/>
        <a:p>
          <a:endParaRPr lang="en-US"/>
        </a:p>
      </dgm:t>
    </dgm:pt>
    <dgm:pt modelId="{0209D6CA-6B82-4128-A4DB-474054C991CA}">
      <dgm:prSet custT="1"/>
      <dgm:spPr/>
      <dgm:t>
        <a:bodyPr/>
        <a:lstStyle/>
        <a:p>
          <a:pPr algn="l"/>
          <a:r>
            <a:rPr lang="en-US" sz="1500">
              <a:solidFill>
                <a:schemeClr val="tx1"/>
              </a:solidFill>
            </a:rPr>
            <a:t>Add/verify your CDL (optional)</a:t>
          </a:r>
        </a:p>
      </dgm:t>
    </dgm:pt>
    <dgm:pt modelId="{D5425E82-6995-465D-886C-B699E7C5D027}" type="parTrans" cxnId="{295EC73D-A6B2-4303-95DD-DD37B8F9CDF6}">
      <dgm:prSet/>
      <dgm:spPr/>
      <dgm:t>
        <a:bodyPr/>
        <a:lstStyle/>
        <a:p>
          <a:endParaRPr lang="en-US"/>
        </a:p>
      </dgm:t>
    </dgm:pt>
    <dgm:pt modelId="{12109768-FA35-4645-9149-6D0EEBC2E3EE}" type="sibTrans" cxnId="{295EC73D-A6B2-4303-95DD-DD37B8F9CDF6}">
      <dgm:prSet/>
      <dgm:spPr/>
      <dgm:t>
        <a:bodyPr/>
        <a:lstStyle/>
        <a:p>
          <a:endParaRPr lang="en-US"/>
        </a:p>
      </dgm:t>
    </dgm:pt>
    <dgm:pt modelId="{A1110B2C-4DF1-45F6-94D3-1C90C4028DD7}">
      <dgm:prSet custT="1"/>
      <dgm:spPr/>
      <dgm:t>
        <a:bodyPr/>
        <a:lstStyle/>
        <a:p>
          <a:pPr algn="l"/>
          <a:r>
            <a:rPr lang="en-US" sz="1500">
              <a:solidFill>
                <a:schemeClr val="tx1"/>
              </a:solidFill>
            </a:rPr>
            <a:t>Pre-employment queries on any new drivers</a:t>
          </a:r>
        </a:p>
      </dgm:t>
    </dgm:pt>
    <dgm:pt modelId="{D24390C5-3FD3-4803-8D71-CDC32BD8BCF9}" type="parTrans" cxnId="{413C9ADE-82E4-4BF4-B7D1-6B8CCC93CBF7}">
      <dgm:prSet/>
      <dgm:spPr/>
      <dgm:t>
        <a:bodyPr/>
        <a:lstStyle/>
        <a:p>
          <a:endParaRPr lang="en-US"/>
        </a:p>
      </dgm:t>
    </dgm:pt>
    <dgm:pt modelId="{E6FACEFA-C596-4C6A-A1EA-E47783B90D26}" type="sibTrans" cxnId="{413C9ADE-82E4-4BF4-B7D1-6B8CCC93CBF7}">
      <dgm:prSet/>
      <dgm:spPr/>
      <dgm:t>
        <a:bodyPr/>
        <a:lstStyle/>
        <a:p>
          <a:endParaRPr lang="en-US"/>
        </a:p>
      </dgm:t>
    </dgm:pt>
    <dgm:pt modelId="{EE07A39C-8AAB-44EC-8BB6-B5DD76050F54}">
      <dgm:prSet custT="1"/>
      <dgm:spPr/>
      <dgm:t>
        <a:bodyPr/>
        <a:lstStyle/>
        <a:p>
          <a:pPr algn="l"/>
          <a:r>
            <a:rPr lang="en-US" sz="1500">
              <a:solidFill>
                <a:schemeClr val="tx1"/>
              </a:solidFill>
            </a:rPr>
            <a:t>Annual queries on all drivers, including yourself</a:t>
          </a:r>
        </a:p>
      </dgm:t>
    </dgm:pt>
    <dgm:pt modelId="{081DFBFF-0F41-4E08-B6DD-81AE2322CA24}" type="parTrans" cxnId="{243ED2D0-90C4-4DCA-8F7C-8C8E108B79D8}">
      <dgm:prSet/>
      <dgm:spPr/>
      <dgm:t>
        <a:bodyPr/>
        <a:lstStyle/>
        <a:p>
          <a:endParaRPr lang="en-US"/>
        </a:p>
      </dgm:t>
    </dgm:pt>
    <dgm:pt modelId="{855FEC94-AAAA-4859-844D-A70C7FD1246C}" type="sibTrans" cxnId="{243ED2D0-90C4-4DCA-8F7C-8C8E108B79D8}">
      <dgm:prSet/>
      <dgm:spPr/>
      <dgm:t>
        <a:bodyPr/>
        <a:lstStyle/>
        <a:p>
          <a:endParaRPr lang="en-US"/>
        </a:p>
      </dgm:t>
    </dgm:pt>
    <dgm:pt modelId="{E1169BEF-2B93-46DC-9B0D-913865A185D2}">
      <dgm:prSet custT="1"/>
      <dgm:spPr/>
      <dgm:t>
        <a:bodyPr/>
        <a:lstStyle/>
        <a:p>
          <a:r>
            <a:rPr lang="en-US" sz="1500">
              <a:solidFill>
                <a:schemeClr val="tx1"/>
              </a:solidFill>
            </a:rPr>
            <a:t>C/TPA must report violations and RTD information</a:t>
          </a:r>
        </a:p>
      </dgm:t>
    </dgm:pt>
    <dgm:pt modelId="{FFE1FB92-5537-4929-AD4C-42D73B278750}" type="parTrans" cxnId="{DDF2FC40-8DB8-44B8-83B2-9765687CD13B}">
      <dgm:prSet/>
      <dgm:spPr/>
      <dgm:t>
        <a:bodyPr/>
        <a:lstStyle/>
        <a:p>
          <a:endParaRPr lang="en-US"/>
        </a:p>
      </dgm:t>
    </dgm:pt>
    <dgm:pt modelId="{BB1669EC-178F-4548-A613-97C9262F0A28}" type="sibTrans" cxnId="{DDF2FC40-8DB8-44B8-83B2-9765687CD13B}">
      <dgm:prSet/>
      <dgm:spPr/>
      <dgm:t>
        <a:bodyPr/>
        <a:lstStyle/>
        <a:p>
          <a:endParaRPr lang="en-US"/>
        </a:p>
      </dgm:t>
    </dgm:pt>
    <dgm:pt modelId="{BF9AFDEC-63AF-415D-A412-D85CA933B436}">
      <dgm:prSet custT="1"/>
      <dgm:spPr/>
      <dgm:t>
        <a:bodyPr/>
        <a:lstStyle/>
        <a:p>
          <a:r>
            <a:rPr lang="en-US" sz="1500">
              <a:solidFill>
                <a:schemeClr val="tx1"/>
              </a:solidFill>
            </a:rPr>
            <a:t>Owner-operators may designate C/TPA to conduct queries, or conduct their own</a:t>
          </a:r>
        </a:p>
      </dgm:t>
    </dgm:pt>
    <dgm:pt modelId="{12D89E13-89EB-42A1-9B91-4CF0EC490C68}" type="parTrans" cxnId="{DE4BFC66-02CE-4F5A-A52F-5AF970BF431C}">
      <dgm:prSet/>
      <dgm:spPr/>
    </dgm:pt>
    <dgm:pt modelId="{27E5AC02-F6DD-496D-A07B-02A0C8FF91A4}" type="sibTrans" cxnId="{DE4BFC66-02CE-4F5A-A52F-5AF970BF431C}">
      <dgm:prSet/>
      <dgm:spPr/>
    </dgm:pt>
    <dgm:pt modelId="{0C9B3A62-D5D5-4815-A601-9ED801F3DFBD}" type="pres">
      <dgm:prSet presAssocID="{4C164855-057D-4F0A-9042-2450667C32CC}" presName="Name0" presStyleCnt="0">
        <dgm:presLayoutVars>
          <dgm:dir/>
          <dgm:resizeHandles val="exact"/>
        </dgm:presLayoutVars>
      </dgm:prSet>
      <dgm:spPr/>
    </dgm:pt>
    <dgm:pt modelId="{5B4E698A-48D7-4887-9E28-DAC921E5D918}" type="pres">
      <dgm:prSet presAssocID="{1124554D-A279-4579-9507-2C05EBF4D36C}" presName="composite" presStyleCnt="0"/>
      <dgm:spPr/>
    </dgm:pt>
    <dgm:pt modelId="{663139AE-436F-45A1-9E9C-15CE80F162FE}" type="pres">
      <dgm:prSet presAssocID="{1124554D-A279-4579-9507-2C05EBF4D36C}" presName="imagSh" presStyleLbl="bgImgPlace1" presStyleIdx="0" presStyleCnt="4" custLinFactX="61799" custLinFactNeighborX="100000" custLinFactNeighborY="-19053"/>
      <dgm:spPr>
        <a:noFill/>
        <a:ln>
          <a:noFill/>
        </a:ln>
      </dgm:spPr>
    </dgm:pt>
    <dgm:pt modelId="{369F3B9A-8A66-49BA-8FE6-38D1B195D699}" type="pres">
      <dgm:prSet presAssocID="{1124554D-A279-4579-9507-2C05EBF4D36C}" presName="txNode" presStyleLbl="node1" presStyleIdx="0" presStyleCnt="4" custScaleX="123432" custScaleY="135758" custLinFactNeighborX="10341" custLinFactNeighborY="56819">
        <dgm:presLayoutVars>
          <dgm:bulletEnabled val="1"/>
        </dgm:presLayoutVars>
      </dgm:prSet>
      <dgm:spPr/>
    </dgm:pt>
    <dgm:pt modelId="{13129C5E-8370-4CBB-B8F9-B667B9B4F5B1}" type="pres">
      <dgm:prSet presAssocID="{18AC6EE1-55CA-4D37-BAE5-8120277D81B6}" presName="sibTrans" presStyleLbl="sibTrans2D1" presStyleIdx="0" presStyleCnt="3" custAng="82027" custFlipHor="1" custScaleX="341117" custScaleY="132633" custLinFactX="100000" custLinFactNeighborX="112109" custLinFactNeighborY="6415"/>
      <dgm:spPr/>
    </dgm:pt>
    <dgm:pt modelId="{0B326DB8-DAB3-4359-A68B-9A32A4F8D4F7}" type="pres">
      <dgm:prSet presAssocID="{18AC6EE1-55CA-4D37-BAE5-8120277D81B6}" presName="connTx" presStyleLbl="sibTrans2D1" presStyleIdx="0" presStyleCnt="3"/>
      <dgm:spPr/>
    </dgm:pt>
    <dgm:pt modelId="{13211100-0D40-4F05-9F72-2C44E0C3DEFA}" type="pres">
      <dgm:prSet presAssocID="{40B67183-ABE3-496F-8F9C-CA7C5EDE3210}" presName="composite" presStyleCnt="0"/>
      <dgm:spPr/>
    </dgm:pt>
    <dgm:pt modelId="{FCC98280-86BB-4529-B7CD-3F1DC30DA8B5}" type="pres">
      <dgm:prSet presAssocID="{40B67183-ABE3-496F-8F9C-CA7C5EDE3210}" presName="imagSh" presStyleLbl="bgImgPlace1" presStyleIdx="1" presStyleCnt="4" custLinFactX="-39203" custLinFactNeighborX="-100000" custLinFactNeighborY="-21131"/>
      <dgm:spPr>
        <a:noFill/>
        <a:ln>
          <a:noFill/>
        </a:ln>
      </dgm:spPr>
    </dgm:pt>
    <dgm:pt modelId="{093DA899-57E3-4611-A51E-678D71EB97BD}" type="pres">
      <dgm:prSet presAssocID="{40B67183-ABE3-496F-8F9C-CA7C5EDE3210}" presName="txNode" presStyleLbl="node1" presStyleIdx="1" presStyleCnt="4" custScaleY="122423" custLinFactNeighborX="-6277" custLinFactNeighborY="42715">
        <dgm:presLayoutVars>
          <dgm:bulletEnabled val="1"/>
        </dgm:presLayoutVars>
      </dgm:prSet>
      <dgm:spPr/>
    </dgm:pt>
    <dgm:pt modelId="{36B6BB14-6E24-43D3-A3CF-141738787676}" type="pres">
      <dgm:prSet presAssocID="{9B73F72F-34D2-4C23-98F5-D6856369DFD3}" presName="sibTrans" presStyleLbl="sibTrans2D1" presStyleIdx="1" presStyleCnt="3" custAng="0" custScaleX="326760" custScaleY="200988" custLinFactY="200000" custLinFactNeighborX="95008" custLinFactNeighborY="284703"/>
      <dgm:spPr>
        <a:prstGeom prst="mathPlus">
          <a:avLst/>
        </a:prstGeom>
      </dgm:spPr>
    </dgm:pt>
    <dgm:pt modelId="{2D73614F-4907-4AE7-87FE-1D5F0A4D7868}" type="pres">
      <dgm:prSet presAssocID="{9B73F72F-34D2-4C23-98F5-D6856369DFD3}" presName="connTx" presStyleLbl="sibTrans2D1" presStyleIdx="1" presStyleCnt="3"/>
      <dgm:spPr/>
    </dgm:pt>
    <dgm:pt modelId="{819BF200-0A08-43D6-ABEE-70BEF97BE88F}" type="pres">
      <dgm:prSet presAssocID="{0DA6C7CF-AB52-4442-8DD9-4A93DDF97287}" presName="composite" presStyleCnt="0"/>
      <dgm:spPr/>
    </dgm:pt>
    <dgm:pt modelId="{DC54CA5E-8719-4C72-9C5F-0EDCB3CBB4D7}" type="pres">
      <dgm:prSet presAssocID="{0DA6C7CF-AB52-4442-8DD9-4A93DDF97287}" presName="imagSh" presStyleLbl="bgImgPlace1" presStyleIdx="2" presStyleCnt="4" custLinFactNeighborX="-96515" custLinFactNeighborY="-17766"/>
      <dgm:spPr>
        <a:blipFill rotWithShape="1">
          <a:blip xmlns:r="http://schemas.openxmlformats.org/officeDocument/2006/relationships" r:embed="rId1"/>
          <a:stretch>
            <a:fillRect/>
          </a:stretch>
        </a:blipFill>
      </dgm:spPr>
    </dgm:pt>
    <dgm:pt modelId="{304D9ADC-CB89-4451-976B-BEB269A811F3}" type="pres">
      <dgm:prSet presAssocID="{0DA6C7CF-AB52-4442-8DD9-4A93DDF97287}" presName="txNode" presStyleLbl="node1" presStyleIdx="2" presStyleCnt="4" custScaleX="123432" custScaleY="137671" custLinFactX="-12365" custLinFactNeighborX="-100000" custLinFactNeighborY="47739">
        <dgm:presLayoutVars>
          <dgm:bulletEnabled val="1"/>
        </dgm:presLayoutVars>
      </dgm:prSet>
      <dgm:spPr/>
    </dgm:pt>
    <dgm:pt modelId="{CDB26D63-AA3F-458D-966C-07F71E973A5B}" type="pres">
      <dgm:prSet presAssocID="{DDDFC7F9-2E11-4586-B8A3-E77A7D69070E}" presName="sibTrans" presStyleLbl="sibTrans2D1" presStyleIdx="2" presStyleCnt="3" custScaleX="162483" custScaleY="124327" custLinFactNeighborX="-8306" custLinFactNeighborY="17414"/>
      <dgm:spPr>
        <a:prstGeom prst="mathPlus">
          <a:avLst/>
        </a:prstGeom>
      </dgm:spPr>
    </dgm:pt>
    <dgm:pt modelId="{CFDC7665-BCAF-49AD-AAD0-9F1FE608E21D}" type="pres">
      <dgm:prSet presAssocID="{DDDFC7F9-2E11-4586-B8A3-E77A7D69070E}" presName="connTx" presStyleLbl="sibTrans2D1" presStyleIdx="2" presStyleCnt="3"/>
      <dgm:spPr/>
    </dgm:pt>
    <dgm:pt modelId="{9D72B758-337A-4394-A624-0D26FA5EB26B}" type="pres">
      <dgm:prSet presAssocID="{709A661D-390F-46C0-9392-95D8D629B65F}" presName="composite" presStyleCnt="0"/>
      <dgm:spPr/>
    </dgm:pt>
    <dgm:pt modelId="{7D8004FB-9798-40E8-88EF-CA0D2042EB14}" type="pres">
      <dgm:prSet presAssocID="{709A661D-390F-46C0-9392-95D8D629B65F}" presName="imagSh" presStyleLbl="bgImgPlace1" presStyleIdx="3" presStyleCnt="4" custLinFactNeighborX="-62347" custLinFactNeighborY="-18160"/>
      <dgm:spPr>
        <a:noFill/>
        <a:ln>
          <a:noFill/>
        </a:ln>
      </dgm:spPr>
    </dgm:pt>
    <dgm:pt modelId="{22401DCA-95FB-40F8-ABB6-F7D9B2102BCB}" type="pres">
      <dgm:prSet presAssocID="{709A661D-390F-46C0-9392-95D8D629B65F}" presName="txNode" presStyleLbl="node1" presStyleIdx="3" presStyleCnt="4" custScaleX="123273" custScaleY="137620" custLinFactNeighborX="-75433" custLinFactNeighborY="49727">
        <dgm:presLayoutVars>
          <dgm:bulletEnabled val="1"/>
        </dgm:presLayoutVars>
      </dgm:prSet>
      <dgm:spPr/>
    </dgm:pt>
  </dgm:ptLst>
  <dgm:cxnLst>
    <dgm:cxn modelId="{2E0B6407-0F30-4ED4-A9BC-16353214EDE2}" type="presOf" srcId="{9B73F72F-34D2-4C23-98F5-D6856369DFD3}" destId="{2D73614F-4907-4AE7-87FE-1D5F0A4D7868}" srcOrd="1" destOrd="0" presId="urn:microsoft.com/office/officeart/2005/8/layout/hProcess10"/>
    <dgm:cxn modelId="{8730B619-33EC-4BBB-9105-8579C0403AAB}" srcId="{1124554D-A279-4579-9507-2C05EBF4D36C}" destId="{B9FED586-8EE7-4D18-843C-CA090DE62325}" srcOrd="0" destOrd="0" parTransId="{BC8FD1F3-AC66-4192-8103-B2ED060E5D7A}" sibTransId="{A8D15EF0-E75F-4CCB-ABD5-938C5FFB065C}"/>
    <dgm:cxn modelId="{E4701C1D-BB28-46C3-8B18-128C3BA7F7A8}" type="presOf" srcId="{1124554D-A279-4579-9507-2C05EBF4D36C}" destId="{369F3B9A-8A66-49BA-8FE6-38D1B195D699}" srcOrd="0" destOrd="0" presId="urn:microsoft.com/office/officeart/2005/8/layout/hProcess10"/>
    <dgm:cxn modelId="{51AAC81D-5D22-48C1-95AE-05BE76BB3E03}" srcId="{1124554D-A279-4579-9507-2C05EBF4D36C}" destId="{4B25244E-9BD5-4105-9E66-66512DB6B374}" srcOrd="1" destOrd="0" parTransId="{43A29249-7DC4-4BA9-B59B-00B5ABBDBD3C}" sibTransId="{7FB7FA10-6AC0-46FD-8983-550091FD5D9E}"/>
    <dgm:cxn modelId="{E3C97B22-4433-4AFE-9640-778C578E341E}" type="presOf" srcId="{DDDFC7F9-2E11-4586-B8A3-E77A7D69070E}" destId="{CDB26D63-AA3F-458D-966C-07F71E973A5B}" srcOrd="0" destOrd="0" presId="urn:microsoft.com/office/officeart/2005/8/layout/hProcess10"/>
    <dgm:cxn modelId="{D4FB0228-7DB3-4F8D-BA02-77C2852986EF}" type="presOf" srcId="{EE07A39C-8AAB-44EC-8BB6-B5DD76050F54}" destId="{304D9ADC-CB89-4451-976B-BEB269A811F3}" srcOrd="0" destOrd="3" presId="urn:microsoft.com/office/officeart/2005/8/layout/hProcess10"/>
    <dgm:cxn modelId="{C35B292E-0084-4598-9C53-246C700B1FC5}" type="presOf" srcId="{9B73F72F-34D2-4C23-98F5-D6856369DFD3}" destId="{36B6BB14-6E24-43D3-A3CF-141738787676}" srcOrd="0" destOrd="0" presId="urn:microsoft.com/office/officeart/2005/8/layout/hProcess10"/>
    <dgm:cxn modelId="{25EAC82F-C10D-40AF-813E-509D0838ED20}" type="presOf" srcId="{18AC6EE1-55CA-4D37-BAE5-8120277D81B6}" destId="{13129C5E-8370-4CBB-B8F9-B667B9B4F5B1}" srcOrd="0" destOrd="0" presId="urn:microsoft.com/office/officeart/2005/8/layout/hProcess10"/>
    <dgm:cxn modelId="{4B9E5A33-13CB-4217-8858-F025DF34AC5C}" srcId="{4C164855-057D-4F0A-9042-2450667C32CC}" destId="{0DA6C7CF-AB52-4442-8DD9-4A93DDF97287}" srcOrd="2" destOrd="0" parTransId="{65C2B31F-77CA-486C-BCF8-9C91496E563B}" sibTransId="{DDDFC7F9-2E11-4586-B8A3-E77A7D69070E}"/>
    <dgm:cxn modelId="{1FAE0B3D-BFE6-4961-BEC9-30624B8FA9F5}" type="presOf" srcId="{E1169BEF-2B93-46DC-9B0D-913865A185D2}" destId="{22401DCA-95FB-40F8-ABB6-F7D9B2102BCB}" srcOrd="0" destOrd="2" presId="urn:microsoft.com/office/officeart/2005/8/layout/hProcess10"/>
    <dgm:cxn modelId="{295EC73D-A6B2-4303-95DD-DD37B8F9CDF6}" srcId="{1124554D-A279-4579-9507-2C05EBF4D36C}" destId="{0209D6CA-6B82-4128-A4DB-474054C991CA}" srcOrd="2" destOrd="0" parTransId="{D5425E82-6995-465D-886C-B699E7C5D027}" sibTransId="{12109768-FA35-4645-9149-6D0EEBC2E3EE}"/>
    <dgm:cxn modelId="{691F933E-D36C-48DE-91EF-CB8E90518F88}" srcId="{4C164855-057D-4F0A-9042-2450667C32CC}" destId="{709A661D-390F-46C0-9392-95D8D629B65F}" srcOrd="3" destOrd="0" parTransId="{F520745F-EC00-4330-97D4-DF439ABB8D0D}" sibTransId="{97E5D5AC-B434-4BB4-AF92-64EB4A02F1E4}"/>
    <dgm:cxn modelId="{DDF2FC40-8DB8-44B8-83B2-9765687CD13B}" srcId="{709A661D-390F-46C0-9392-95D8D629B65F}" destId="{E1169BEF-2B93-46DC-9B0D-913865A185D2}" srcOrd="1" destOrd="0" parTransId="{FFE1FB92-5537-4929-AD4C-42D73B278750}" sibTransId="{BB1669EC-178F-4548-A613-97C9262F0A28}"/>
    <dgm:cxn modelId="{DE4BFC66-02CE-4F5A-A52F-5AF970BF431C}" srcId="{709A661D-390F-46C0-9392-95D8D629B65F}" destId="{BF9AFDEC-63AF-415D-A412-D85CA933B436}" srcOrd="2" destOrd="0" parTransId="{12D89E13-89EB-42A1-9B91-4CF0EC490C68}" sibTransId="{27E5AC02-F6DD-496D-A07B-02A0C8FF91A4}"/>
    <dgm:cxn modelId="{57C36067-B59D-4BC6-B1CE-423AECE755C2}" type="presOf" srcId="{709A661D-390F-46C0-9392-95D8D629B65F}" destId="{22401DCA-95FB-40F8-ABB6-F7D9B2102BCB}" srcOrd="0" destOrd="0" presId="urn:microsoft.com/office/officeart/2005/8/layout/hProcess10"/>
    <dgm:cxn modelId="{D2530C68-C7B9-4F42-A51E-4F159E0EDAFD}" type="presOf" srcId="{4B25244E-9BD5-4105-9E66-66512DB6B374}" destId="{369F3B9A-8A66-49BA-8FE6-38D1B195D699}" srcOrd="0" destOrd="2" presId="urn:microsoft.com/office/officeart/2005/8/layout/hProcess10"/>
    <dgm:cxn modelId="{7A2B5550-EB95-4CCF-9FC5-EAECFD181227}" type="presOf" srcId="{4C164855-057D-4F0A-9042-2450667C32CC}" destId="{0C9B3A62-D5D5-4815-A601-9ED801F3DFBD}" srcOrd="0" destOrd="0" presId="urn:microsoft.com/office/officeart/2005/8/layout/hProcess10"/>
    <dgm:cxn modelId="{7DDCBC71-A441-45E3-B965-3823910CDF1C}" srcId="{4C164855-057D-4F0A-9042-2450667C32CC}" destId="{1124554D-A279-4579-9507-2C05EBF4D36C}" srcOrd="0" destOrd="0" parTransId="{08998B39-033D-4C44-8EB7-E3FF2AE758B1}" sibTransId="{18AC6EE1-55CA-4D37-BAE5-8120277D81B6}"/>
    <dgm:cxn modelId="{F3B38172-0833-4907-B1B6-9BED163A8833}" type="presOf" srcId="{18AC6EE1-55CA-4D37-BAE5-8120277D81B6}" destId="{0B326DB8-DAB3-4359-A68B-9A32A4F8D4F7}" srcOrd="1" destOrd="0" presId="urn:microsoft.com/office/officeart/2005/8/layout/hProcess10"/>
    <dgm:cxn modelId="{10CFCD55-5F55-4834-9B71-FDAA519625B9}" type="presOf" srcId="{4F662569-A7F5-49E0-BEFD-7A715F8FF473}" destId="{22401DCA-95FB-40F8-ABB6-F7D9B2102BCB}" srcOrd="0" destOrd="1" presId="urn:microsoft.com/office/officeart/2005/8/layout/hProcess10"/>
    <dgm:cxn modelId="{65E89F7C-0675-407F-ACA0-C14394C2433B}" type="presOf" srcId="{40B67183-ABE3-496F-8F9C-CA7C5EDE3210}" destId="{093DA899-57E3-4611-A51E-678D71EB97BD}" srcOrd="0" destOrd="0" presId="urn:microsoft.com/office/officeart/2005/8/layout/hProcess10"/>
    <dgm:cxn modelId="{909DD882-A0D4-4E07-B4EB-62B512DB526F}" type="presOf" srcId="{0DA6C7CF-AB52-4442-8DD9-4A93DDF97287}" destId="{304D9ADC-CB89-4451-976B-BEB269A811F3}" srcOrd="0" destOrd="0" presId="urn:microsoft.com/office/officeart/2005/8/layout/hProcess10"/>
    <dgm:cxn modelId="{405329A9-CD25-4171-88F7-E0C8034F8984}" srcId="{4C164855-057D-4F0A-9042-2450667C32CC}" destId="{40B67183-ABE3-496F-8F9C-CA7C5EDE3210}" srcOrd="1" destOrd="0" parTransId="{EAD19370-92FB-42F7-BB05-50612039502D}" sibTransId="{9B73F72F-34D2-4C23-98F5-D6856369DFD3}"/>
    <dgm:cxn modelId="{77DA86CD-AB8E-4D1D-99DF-AD74A710AC5A}" type="presOf" srcId="{BF9AFDEC-63AF-415D-A412-D85CA933B436}" destId="{22401DCA-95FB-40F8-ABB6-F7D9B2102BCB}" srcOrd="0" destOrd="3" presId="urn:microsoft.com/office/officeart/2005/8/layout/hProcess10"/>
    <dgm:cxn modelId="{243ED2D0-90C4-4DCA-8F7C-8C8E108B79D8}" srcId="{0DA6C7CF-AB52-4442-8DD9-4A93DDF97287}" destId="{EE07A39C-8AAB-44EC-8BB6-B5DD76050F54}" srcOrd="2" destOrd="0" parTransId="{081DFBFF-0F41-4E08-B6DD-81AE2322CA24}" sibTransId="{855FEC94-AAAA-4859-844D-A70C7FD1246C}"/>
    <dgm:cxn modelId="{413C9ADE-82E4-4BF4-B7D1-6B8CCC93CBF7}" srcId="{0DA6C7CF-AB52-4442-8DD9-4A93DDF97287}" destId="{A1110B2C-4DF1-45F6-94D3-1C90C4028DD7}" srcOrd="1" destOrd="0" parTransId="{D24390C5-3FD3-4803-8D71-CDC32BD8BCF9}" sibTransId="{E6FACEFA-C596-4C6A-A1EA-E47783B90D26}"/>
    <dgm:cxn modelId="{C2CA5FE6-04A2-4364-9922-536D12D9D3ED}" srcId="{0DA6C7CF-AB52-4442-8DD9-4A93DDF97287}" destId="{C8D938A4-015D-47E4-96BC-4205BAD41F17}" srcOrd="0" destOrd="0" parTransId="{B9A47DF0-ABD8-4161-AB3D-817F8E9A8ACC}" sibTransId="{F3CD128F-784A-4271-A70A-1A2530DD5245}"/>
    <dgm:cxn modelId="{FA4BAFEF-52BB-4F80-9EB9-93D2071B6E15}" type="presOf" srcId="{0209D6CA-6B82-4128-A4DB-474054C991CA}" destId="{369F3B9A-8A66-49BA-8FE6-38D1B195D699}" srcOrd="0" destOrd="3" presId="urn:microsoft.com/office/officeart/2005/8/layout/hProcess10"/>
    <dgm:cxn modelId="{90996DF4-1CC2-4A66-9A75-B678A88CBA22}" type="presOf" srcId="{DDDFC7F9-2E11-4586-B8A3-E77A7D69070E}" destId="{CFDC7665-BCAF-49AD-AAD0-9F1FE608E21D}" srcOrd="1" destOrd="0" presId="urn:microsoft.com/office/officeart/2005/8/layout/hProcess10"/>
    <dgm:cxn modelId="{74B803F5-D3EF-431E-BD2B-38DC4D1EF7E9}" type="presOf" srcId="{C8D938A4-015D-47E4-96BC-4205BAD41F17}" destId="{304D9ADC-CB89-4451-976B-BEB269A811F3}" srcOrd="0" destOrd="1" presId="urn:microsoft.com/office/officeart/2005/8/layout/hProcess10"/>
    <dgm:cxn modelId="{768E5FF9-089F-4CC9-9E61-E02D200289A2}" type="presOf" srcId="{B9FED586-8EE7-4D18-843C-CA090DE62325}" destId="{369F3B9A-8A66-49BA-8FE6-38D1B195D699}" srcOrd="0" destOrd="1" presId="urn:microsoft.com/office/officeart/2005/8/layout/hProcess10"/>
    <dgm:cxn modelId="{052FA6FB-C645-4A52-AD42-66F41A7F42B2}" srcId="{709A661D-390F-46C0-9392-95D8D629B65F}" destId="{4F662569-A7F5-49E0-BEFD-7A715F8FF473}" srcOrd="0" destOrd="0" parTransId="{4FCD2676-E827-4958-B3D6-E1F385DAE3EB}" sibTransId="{87BE0AEB-854B-423D-81C8-E0EA56C6B780}"/>
    <dgm:cxn modelId="{7EDD7EFC-0762-41B4-A72D-2B1D24B51725}" type="presOf" srcId="{A1110B2C-4DF1-45F6-94D3-1C90C4028DD7}" destId="{304D9ADC-CB89-4451-976B-BEB269A811F3}" srcOrd="0" destOrd="2" presId="urn:microsoft.com/office/officeart/2005/8/layout/hProcess10"/>
    <dgm:cxn modelId="{FBDD03A6-A6DC-465F-802D-8444AC0D483D}" type="presParOf" srcId="{0C9B3A62-D5D5-4815-A601-9ED801F3DFBD}" destId="{5B4E698A-48D7-4887-9E28-DAC921E5D918}" srcOrd="0" destOrd="0" presId="urn:microsoft.com/office/officeart/2005/8/layout/hProcess10"/>
    <dgm:cxn modelId="{54FD5979-87A2-460B-A35E-D0C23659F7E1}" type="presParOf" srcId="{5B4E698A-48D7-4887-9E28-DAC921E5D918}" destId="{663139AE-436F-45A1-9E9C-15CE80F162FE}" srcOrd="0" destOrd="0" presId="urn:microsoft.com/office/officeart/2005/8/layout/hProcess10"/>
    <dgm:cxn modelId="{B1F7B8B6-2D24-45C1-A41F-727DBB559F5E}" type="presParOf" srcId="{5B4E698A-48D7-4887-9E28-DAC921E5D918}" destId="{369F3B9A-8A66-49BA-8FE6-38D1B195D699}" srcOrd="1" destOrd="0" presId="urn:microsoft.com/office/officeart/2005/8/layout/hProcess10"/>
    <dgm:cxn modelId="{EEBEC440-3F11-4F28-8B17-0AEE0C1D6061}" type="presParOf" srcId="{0C9B3A62-D5D5-4815-A601-9ED801F3DFBD}" destId="{13129C5E-8370-4CBB-B8F9-B667B9B4F5B1}" srcOrd="1" destOrd="0" presId="urn:microsoft.com/office/officeart/2005/8/layout/hProcess10"/>
    <dgm:cxn modelId="{617E93D3-FD5E-44A6-97C8-2BAB6F222D61}" type="presParOf" srcId="{13129C5E-8370-4CBB-B8F9-B667B9B4F5B1}" destId="{0B326DB8-DAB3-4359-A68B-9A32A4F8D4F7}" srcOrd="0" destOrd="0" presId="urn:microsoft.com/office/officeart/2005/8/layout/hProcess10"/>
    <dgm:cxn modelId="{77DB2CC1-A7AC-4B47-A306-3672D0DF55AC}" type="presParOf" srcId="{0C9B3A62-D5D5-4815-A601-9ED801F3DFBD}" destId="{13211100-0D40-4F05-9F72-2C44E0C3DEFA}" srcOrd="2" destOrd="0" presId="urn:microsoft.com/office/officeart/2005/8/layout/hProcess10"/>
    <dgm:cxn modelId="{E65F13AF-BC63-4FF5-AD1D-00B038EDD4FD}" type="presParOf" srcId="{13211100-0D40-4F05-9F72-2C44E0C3DEFA}" destId="{FCC98280-86BB-4529-B7CD-3F1DC30DA8B5}" srcOrd="0" destOrd="0" presId="urn:microsoft.com/office/officeart/2005/8/layout/hProcess10"/>
    <dgm:cxn modelId="{0A5647E7-2CC3-4BD0-9208-4D1ECBACC6FB}" type="presParOf" srcId="{13211100-0D40-4F05-9F72-2C44E0C3DEFA}" destId="{093DA899-57E3-4611-A51E-678D71EB97BD}" srcOrd="1" destOrd="0" presId="urn:microsoft.com/office/officeart/2005/8/layout/hProcess10"/>
    <dgm:cxn modelId="{9B4B8EFE-13A4-44A0-91BB-4E57922053DD}" type="presParOf" srcId="{0C9B3A62-D5D5-4815-A601-9ED801F3DFBD}" destId="{36B6BB14-6E24-43D3-A3CF-141738787676}" srcOrd="3" destOrd="0" presId="urn:microsoft.com/office/officeart/2005/8/layout/hProcess10"/>
    <dgm:cxn modelId="{069477C2-30AC-4A9A-8FD7-A5E0D5DAC99E}" type="presParOf" srcId="{36B6BB14-6E24-43D3-A3CF-141738787676}" destId="{2D73614F-4907-4AE7-87FE-1D5F0A4D7868}" srcOrd="0" destOrd="0" presId="urn:microsoft.com/office/officeart/2005/8/layout/hProcess10"/>
    <dgm:cxn modelId="{83A786A6-A2BD-465E-8B1C-9A6734DB6924}" type="presParOf" srcId="{0C9B3A62-D5D5-4815-A601-9ED801F3DFBD}" destId="{819BF200-0A08-43D6-ABEE-70BEF97BE88F}" srcOrd="4" destOrd="0" presId="urn:microsoft.com/office/officeart/2005/8/layout/hProcess10"/>
    <dgm:cxn modelId="{AD73F15E-C00D-4003-99BC-0699332D5678}" type="presParOf" srcId="{819BF200-0A08-43D6-ABEE-70BEF97BE88F}" destId="{DC54CA5E-8719-4C72-9C5F-0EDCB3CBB4D7}" srcOrd="0" destOrd="0" presId="urn:microsoft.com/office/officeart/2005/8/layout/hProcess10"/>
    <dgm:cxn modelId="{4CE1D35D-0A1B-456F-A30E-8168A845B23A}" type="presParOf" srcId="{819BF200-0A08-43D6-ABEE-70BEF97BE88F}" destId="{304D9ADC-CB89-4451-976B-BEB269A811F3}" srcOrd="1" destOrd="0" presId="urn:microsoft.com/office/officeart/2005/8/layout/hProcess10"/>
    <dgm:cxn modelId="{D951C178-63B5-4174-AA2D-931B21484419}" type="presParOf" srcId="{0C9B3A62-D5D5-4815-A601-9ED801F3DFBD}" destId="{CDB26D63-AA3F-458D-966C-07F71E973A5B}" srcOrd="5" destOrd="0" presId="urn:microsoft.com/office/officeart/2005/8/layout/hProcess10"/>
    <dgm:cxn modelId="{6F36E4B3-AD69-41AE-A7A9-3865A9956309}" type="presParOf" srcId="{CDB26D63-AA3F-458D-966C-07F71E973A5B}" destId="{CFDC7665-BCAF-49AD-AAD0-9F1FE608E21D}" srcOrd="0" destOrd="0" presId="urn:microsoft.com/office/officeart/2005/8/layout/hProcess10"/>
    <dgm:cxn modelId="{DDD76307-CDAD-46CB-A2B0-A0EBCF3E8B2B}" type="presParOf" srcId="{0C9B3A62-D5D5-4815-A601-9ED801F3DFBD}" destId="{9D72B758-337A-4394-A624-0D26FA5EB26B}" srcOrd="6" destOrd="0" presId="urn:microsoft.com/office/officeart/2005/8/layout/hProcess10"/>
    <dgm:cxn modelId="{D6869CEC-D794-43E0-B5C3-B53EC1C9EFE6}" type="presParOf" srcId="{9D72B758-337A-4394-A624-0D26FA5EB26B}" destId="{7D8004FB-9798-40E8-88EF-CA0D2042EB14}" srcOrd="0" destOrd="0" presId="urn:microsoft.com/office/officeart/2005/8/layout/hProcess10"/>
    <dgm:cxn modelId="{901C41D6-26C4-4E8B-A77E-B18C882C3CDF}" type="presParOf" srcId="{9D72B758-337A-4394-A624-0D26FA5EB26B}" destId="{22401DCA-95FB-40F8-ABB6-F7D9B2102BCB}" srcOrd="1" destOrd="0" presId="urn:microsoft.com/office/officeart/2005/8/layout/hProcess10"/>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139AE-436F-45A1-9E9C-15CE80F162FE}">
      <dsp:nvSpPr>
        <dsp:cNvPr id="0" name=""/>
        <dsp:cNvSpPr/>
      </dsp:nvSpPr>
      <dsp:spPr>
        <a:xfrm>
          <a:off x="2570690" y="1057924"/>
          <a:ext cx="1240101" cy="1240101"/>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369F3B9A-8A66-49BA-8FE6-38D1B195D699}">
      <dsp:nvSpPr>
        <dsp:cNvPr id="0" name=""/>
        <dsp:cNvSpPr/>
      </dsp:nvSpPr>
      <dsp:spPr>
        <a:xfrm>
          <a:off x="278567" y="2391145"/>
          <a:ext cx="2769878" cy="2159612"/>
        </a:xfrm>
        <a:prstGeom prst="roundRect">
          <a:avLst>
            <a:gd name="adj" fmla="val 10000"/>
          </a:avLst>
        </a:prstGeom>
        <a:solidFill>
          <a:schemeClr val="bg1"/>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lang="en-US" sz="1900" b="1" kern="1200">
              <a:solidFill>
                <a:schemeClr val="tx1"/>
              </a:solidFill>
            </a:rPr>
            <a:t>Register</a:t>
          </a:r>
        </a:p>
        <a:p>
          <a:pPr marL="114300" lvl="1" indent="-114300" algn="l" defTabSz="666750">
            <a:lnSpc>
              <a:spcPct val="90000"/>
            </a:lnSpc>
            <a:spcBef>
              <a:spcPct val="0"/>
            </a:spcBef>
            <a:spcAft>
              <a:spcPct val="15000"/>
            </a:spcAft>
            <a:buChar char="•"/>
          </a:pPr>
          <a:r>
            <a:rPr lang="en-US" sz="1500" kern="1200">
              <a:solidFill>
                <a:schemeClr val="tx1"/>
              </a:solidFill>
            </a:rPr>
            <a:t>Be sure to add/verify your CDL</a:t>
          </a:r>
        </a:p>
        <a:p>
          <a:pPr marL="114300" lvl="1" indent="-114300" algn="l" defTabSz="666750">
            <a:lnSpc>
              <a:spcPct val="90000"/>
            </a:lnSpc>
            <a:spcBef>
              <a:spcPct val="0"/>
            </a:spcBef>
            <a:spcAft>
              <a:spcPct val="15000"/>
            </a:spcAft>
            <a:buChar char="•"/>
          </a:pPr>
          <a:r>
            <a:rPr lang="en-US" sz="1500" kern="1200">
              <a:solidFill>
                <a:schemeClr val="tx1"/>
              </a:solidFill>
            </a:rPr>
            <a:t>Needed to view Violation History, respond to query consent requests, and designate a SAP</a:t>
          </a:r>
        </a:p>
      </dsp:txBody>
      <dsp:txXfrm>
        <a:off x="341820" y="2454398"/>
        <a:ext cx="2643372" cy="2033106"/>
      </dsp:txXfrm>
    </dsp:sp>
    <dsp:sp modelId="{13129C5E-8370-4CBB-B8F9-B667B9B4F5B1}">
      <dsp:nvSpPr>
        <dsp:cNvPr id="0" name=""/>
        <dsp:cNvSpPr/>
      </dsp:nvSpPr>
      <dsp:spPr>
        <a:xfrm rot="493574" flipH="1">
          <a:off x="2653953" y="1625062"/>
          <a:ext cx="96749" cy="420284"/>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682829" y="1711195"/>
        <a:ext cx="67724" cy="252170"/>
      </dsp:txXfrm>
    </dsp:sp>
    <dsp:sp modelId="{FCC98280-86BB-4529-B7CD-3F1DC30DA8B5}">
      <dsp:nvSpPr>
        <dsp:cNvPr id="0" name=""/>
        <dsp:cNvSpPr/>
      </dsp:nvSpPr>
      <dsp:spPr>
        <a:xfrm>
          <a:off x="1461461" y="1218285"/>
          <a:ext cx="1240101" cy="1240101"/>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093DA899-57E3-4611-A51E-678D71EB97BD}">
      <dsp:nvSpPr>
        <dsp:cNvPr id="0" name=""/>
        <dsp:cNvSpPr/>
      </dsp:nvSpPr>
      <dsp:spPr>
        <a:xfrm>
          <a:off x="3375732" y="2589298"/>
          <a:ext cx="1240101" cy="1518169"/>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endParaRPr lang="en-US" sz="6400" b="1" i="0" kern="1200">
            <a:solidFill>
              <a:schemeClr val="tx1"/>
            </a:solidFill>
          </a:endParaRPr>
        </a:p>
      </dsp:txBody>
      <dsp:txXfrm>
        <a:off x="3412053" y="2625619"/>
        <a:ext cx="1167459" cy="1445527"/>
      </dsp:txXfrm>
    </dsp:sp>
    <dsp:sp modelId="{36B6BB14-6E24-43D3-A3CF-141738787676}">
      <dsp:nvSpPr>
        <dsp:cNvPr id="0" name=""/>
        <dsp:cNvSpPr/>
      </dsp:nvSpPr>
      <dsp:spPr>
        <a:xfrm rot="21081898">
          <a:off x="3142191" y="2764882"/>
          <a:ext cx="1801375" cy="598902"/>
        </a:xfrm>
        <a:prstGeom prst="mathPlus">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3143209" y="2898150"/>
        <a:ext cx="1621704" cy="359342"/>
      </dsp:txXfrm>
    </dsp:sp>
    <dsp:sp modelId="{DC54CA5E-8719-4C72-9C5F-0EDCB3CBB4D7}">
      <dsp:nvSpPr>
        <dsp:cNvPr id="0" name=""/>
        <dsp:cNvSpPr/>
      </dsp:nvSpPr>
      <dsp:spPr>
        <a:xfrm>
          <a:off x="4258805" y="443891"/>
          <a:ext cx="1847094" cy="1847094"/>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4D9ADC-CB89-4451-976B-BEB269A811F3}">
      <dsp:nvSpPr>
        <dsp:cNvPr id="0" name=""/>
        <dsp:cNvSpPr/>
      </dsp:nvSpPr>
      <dsp:spPr>
        <a:xfrm>
          <a:off x="3770293" y="2376521"/>
          <a:ext cx="2889499" cy="2204057"/>
        </a:xfrm>
        <a:prstGeom prst="roundRect">
          <a:avLst>
            <a:gd name="adj" fmla="val 10000"/>
          </a:avLst>
        </a:prstGeom>
        <a:solidFill>
          <a:schemeClr val="bg1"/>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lang="en-US" sz="1900" b="1" kern="1200">
              <a:solidFill>
                <a:schemeClr val="tx1"/>
              </a:solidFill>
            </a:rPr>
            <a:t>Consent</a:t>
          </a:r>
        </a:p>
        <a:p>
          <a:pPr marL="114300" lvl="1" indent="-114300" algn="l" defTabSz="666750">
            <a:lnSpc>
              <a:spcPct val="90000"/>
            </a:lnSpc>
            <a:spcBef>
              <a:spcPct val="0"/>
            </a:spcBef>
            <a:spcAft>
              <a:spcPct val="15000"/>
            </a:spcAft>
            <a:buChar char="•"/>
          </a:pPr>
          <a:r>
            <a:rPr lang="en-US" sz="1500" kern="1200">
              <a:solidFill>
                <a:schemeClr val="tx1"/>
              </a:solidFill>
            </a:rPr>
            <a:t>Respond to consent requests for full queries from current and potential employers</a:t>
          </a:r>
        </a:p>
        <a:p>
          <a:pPr marL="114300" lvl="1" indent="-114300" algn="l" defTabSz="666750">
            <a:lnSpc>
              <a:spcPct val="90000"/>
            </a:lnSpc>
            <a:spcBef>
              <a:spcPct val="0"/>
            </a:spcBef>
            <a:spcAft>
              <a:spcPct val="15000"/>
            </a:spcAft>
            <a:buChar char="•"/>
          </a:pPr>
          <a:r>
            <a:rPr lang="en-US" sz="1500" kern="1200">
              <a:solidFill>
                <a:schemeClr val="tx1"/>
              </a:solidFill>
            </a:rPr>
            <a:t>Note: All pre-employment queries are full queries</a:t>
          </a:r>
        </a:p>
        <a:p>
          <a:pPr marL="114300" lvl="1" indent="-114300" algn="l" defTabSz="666750">
            <a:lnSpc>
              <a:spcPct val="90000"/>
            </a:lnSpc>
            <a:spcBef>
              <a:spcPct val="0"/>
            </a:spcBef>
            <a:spcAft>
              <a:spcPct val="15000"/>
            </a:spcAft>
            <a:buChar char="•"/>
          </a:pPr>
          <a:r>
            <a:rPr lang="en-US" sz="1500" kern="1200">
              <a:solidFill>
                <a:schemeClr val="tx1"/>
              </a:solidFill>
            </a:rPr>
            <a:t>This includes positive tests, test refusals, and actual knowledge</a:t>
          </a:r>
        </a:p>
      </dsp:txBody>
      <dsp:txXfrm>
        <a:off x="3834848" y="2441076"/>
        <a:ext cx="2760389" cy="2074947"/>
      </dsp:txXfrm>
    </dsp:sp>
    <dsp:sp modelId="{CDB26D63-AA3F-458D-966C-07F71E973A5B}">
      <dsp:nvSpPr>
        <dsp:cNvPr id="0" name=""/>
        <dsp:cNvSpPr/>
      </dsp:nvSpPr>
      <dsp:spPr>
        <a:xfrm rot="230363">
          <a:off x="6586443" y="1376361"/>
          <a:ext cx="1298827" cy="370468"/>
        </a:xfrm>
        <a:prstGeom prst="mathPlus">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586568" y="1446734"/>
        <a:ext cx="1187687" cy="222280"/>
      </dsp:txXfrm>
    </dsp:sp>
    <dsp:sp modelId="{7D8004FB-9798-40E8-88EF-CA0D2042EB14}">
      <dsp:nvSpPr>
        <dsp:cNvPr id="0" name=""/>
        <dsp:cNvSpPr/>
      </dsp:nvSpPr>
      <dsp:spPr>
        <a:xfrm>
          <a:off x="8384665" y="894289"/>
          <a:ext cx="1360441" cy="1467412"/>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22401DCA-95FB-40F8-ABB6-F7D9B2102BCB}">
      <dsp:nvSpPr>
        <dsp:cNvPr id="0" name=""/>
        <dsp:cNvSpPr/>
      </dsp:nvSpPr>
      <dsp:spPr>
        <a:xfrm>
          <a:off x="7416934" y="2314968"/>
          <a:ext cx="2834636" cy="2159500"/>
        </a:xfrm>
        <a:prstGeom prst="roundRect">
          <a:avLst>
            <a:gd name="adj" fmla="val 10000"/>
          </a:avLst>
        </a:prstGeom>
        <a:solidFill>
          <a:schemeClr val="bg1"/>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ctr" defTabSz="844550">
            <a:lnSpc>
              <a:spcPct val="90000"/>
            </a:lnSpc>
            <a:spcBef>
              <a:spcPct val="0"/>
            </a:spcBef>
            <a:spcAft>
              <a:spcPct val="35000"/>
            </a:spcAft>
            <a:buNone/>
          </a:pPr>
          <a:r>
            <a:rPr lang="en-US" sz="1900" b="1" kern="1200">
              <a:solidFill>
                <a:schemeClr val="tx1"/>
              </a:solidFill>
            </a:rPr>
            <a:t>Designate</a:t>
          </a:r>
        </a:p>
        <a:p>
          <a:pPr marL="114300" lvl="1" indent="-114300" algn="l" defTabSz="666750">
            <a:lnSpc>
              <a:spcPct val="90000"/>
            </a:lnSpc>
            <a:spcBef>
              <a:spcPct val="0"/>
            </a:spcBef>
            <a:spcAft>
              <a:spcPct val="15000"/>
            </a:spcAft>
            <a:buChar char="•"/>
          </a:pPr>
          <a:r>
            <a:rPr lang="en-US" sz="1500" kern="1200">
              <a:solidFill>
                <a:schemeClr val="tx1"/>
              </a:solidFill>
            </a:rPr>
            <a:t>Designate a SAP, if needed, to record RTD information</a:t>
          </a:r>
        </a:p>
      </dsp:txBody>
      <dsp:txXfrm>
        <a:off x="7480184" y="2378218"/>
        <a:ext cx="2708136" cy="2033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139AE-436F-45A1-9E9C-15CE80F162FE}">
      <dsp:nvSpPr>
        <dsp:cNvPr id="0" name=""/>
        <dsp:cNvSpPr/>
      </dsp:nvSpPr>
      <dsp:spPr>
        <a:xfrm>
          <a:off x="2570690" y="1016653"/>
          <a:ext cx="1240101" cy="1240101"/>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369F3B9A-8A66-49BA-8FE6-38D1B195D699}">
      <dsp:nvSpPr>
        <dsp:cNvPr id="0" name=""/>
        <dsp:cNvSpPr/>
      </dsp:nvSpPr>
      <dsp:spPr>
        <a:xfrm>
          <a:off x="311616" y="2623081"/>
          <a:ext cx="2769878" cy="2324694"/>
        </a:xfrm>
        <a:prstGeom prst="roundRect">
          <a:avLst>
            <a:gd name="adj" fmla="val 10000"/>
          </a:avLst>
        </a:prstGeom>
        <a:solidFill>
          <a:schemeClr val="bg1"/>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lang="en-US" sz="1900" b="1" kern="1200">
              <a:solidFill>
                <a:schemeClr val="tx1"/>
              </a:solidFill>
            </a:rPr>
            <a:t>Register</a:t>
          </a:r>
        </a:p>
        <a:p>
          <a:pPr marL="114300" lvl="1" indent="-114300" algn="l" defTabSz="666750">
            <a:lnSpc>
              <a:spcPct val="90000"/>
            </a:lnSpc>
            <a:spcBef>
              <a:spcPct val="0"/>
            </a:spcBef>
            <a:spcAft>
              <a:spcPct val="15000"/>
            </a:spcAft>
            <a:buChar char="•"/>
          </a:pPr>
          <a:r>
            <a:rPr lang="en-US" sz="1500" kern="1200">
              <a:solidFill>
                <a:schemeClr val="tx1"/>
              </a:solidFill>
            </a:rPr>
            <a:t>Student drivers enrolled in independent trucking schools register as a Student Driver.</a:t>
          </a:r>
        </a:p>
      </dsp:txBody>
      <dsp:txXfrm>
        <a:off x="379704" y="2691169"/>
        <a:ext cx="2633702" cy="2188518"/>
      </dsp:txXfrm>
    </dsp:sp>
    <dsp:sp modelId="{13129C5E-8370-4CBB-B8F9-B667B9B4F5B1}">
      <dsp:nvSpPr>
        <dsp:cNvPr id="0" name=""/>
        <dsp:cNvSpPr/>
      </dsp:nvSpPr>
      <dsp:spPr>
        <a:xfrm rot="618150" flipH="1">
          <a:off x="2654039" y="1604305"/>
          <a:ext cx="97323" cy="420284"/>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683001" y="1690973"/>
        <a:ext cx="68126" cy="252170"/>
      </dsp:txXfrm>
    </dsp:sp>
    <dsp:sp modelId="{FCC98280-86BB-4529-B7CD-3F1DC30DA8B5}">
      <dsp:nvSpPr>
        <dsp:cNvPr id="0" name=""/>
        <dsp:cNvSpPr/>
      </dsp:nvSpPr>
      <dsp:spPr>
        <a:xfrm>
          <a:off x="1461461" y="1218285"/>
          <a:ext cx="1240101" cy="1240101"/>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093DA899-57E3-4611-A51E-678D71EB97BD}">
      <dsp:nvSpPr>
        <dsp:cNvPr id="0" name=""/>
        <dsp:cNvSpPr/>
      </dsp:nvSpPr>
      <dsp:spPr>
        <a:xfrm>
          <a:off x="3375732" y="2589298"/>
          <a:ext cx="1240101" cy="1518169"/>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endParaRPr lang="en-US" sz="6400" b="1" i="0" kern="1200">
            <a:solidFill>
              <a:schemeClr val="tx1"/>
            </a:solidFill>
          </a:endParaRPr>
        </a:p>
      </dsp:txBody>
      <dsp:txXfrm>
        <a:off x="3412053" y="2625619"/>
        <a:ext cx="1167459" cy="1445527"/>
      </dsp:txXfrm>
    </dsp:sp>
    <dsp:sp modelId="{36B6BB14-6E24-43D3-A3CF-141738787676}">
      <dsp:nvSpPr>
        <dsp:cNvPr id="0" name=""/>
        <dsp:cNvSpPr/>
      </dsp:nvSpPr>
      <dsp:spPr>
        <a:xfrm rot="21081898">
          <a:off x="3142191" y="2764882"/>
          <a:ext cx="1801375" cy="598902"/>
        </a:xfrm>
        <a:prstGeom prst="mathPlus">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3143209" y="2898150"/>
        <a:ext cx="1621704" cy="359342"/>
      </dsp:txXfrm>
    </dsp:sp>
    <dsp:sp modelId="{DC54CA5E-8719-4C72-9C5F-0EDCB3CBB4D7}">
      <dsp:nvSpPr>
        <dsp:cNvPr id="0" name=""/>
        <dsp:cNvSpPr/>
      </dsp:nvSpPr>
      <dsp:spPr>
        <a:xfrm>
          <a:off x="4258805" y="443891"/>
          <a:ext cx="1847094" cy="1847094"/>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4D9ADC-CB89-4451-976B-BEB269A811F3}">
      <dsp:nvSpPr>
        <dsp:cNvPr id="0" name=""/>
        <dsp:cNvSpPr/>
      </dsp:nvSpPr>
      <dsp:spPr>
        <a:xfrm>
          <a:off x="3773182" y="2662402"/>
          <a:ext cx="2889499" cy="2204057"/>
        </a:xfrm>
        <a:prstGeom prst="roundRect">
          <a:avLst>
            <a:gd name="adj" fmla="val 10000"/>
          </a:avLst>
        </a:prstGeom>
        <a:solidFill>
          <a:schemeClr val="bg1"/>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lang="en-US" sz="1900" b="1" kern="1200">
              <a:solidFill>
                <a:schemeClr val="tx1"/>
              </a:solidFill>
            </a:rPr>
            <a:t>Consent</a:t>
          </a:r>
        </a:p>
        <a:p>
          <a:pPr marL="114300" lvl="1" indent="-114300" algn="l" defTabSz="622300">
            <a:lnSpc>
              <a:spcPct val="90000"/>
            </a:lnSpc>
            <a:spcBef>
              <a:spcPct val="0"/>
            </a:spcBef>
            <a:spcAft>
              <a:spcPct val="15000"/>
            </a:spcAft>
            <a:buChar char="•"/>
          </a:pPr>
          <a:r>
            <a:rPr lang="en-US" sz="1400" kern="1200" baseline="0">
              <a:solidFill>
                <a:schemeClr val="tx1"/>
              </a:solidFill>
            </a:rPr>
            <a:t>Conduct pre-employment query on self</a:t>
          </a:r>
        </a:p>
        <a:p>
          <a:pPr marL="114300" lvl="1" indent="-114300" algn="l" defTabSz="622300">
            <a:lnSpc>
              <a:spcPct val="90000"/>
            </a:lnSpc>
            <a:spcBef>
              <a:spcPct val="0"/>
            </a:spcBef>
            <a:spcAft>
              <a:spcPct val="15000"/>
            </a:spcAft>
            <a:buChar char="•"/>
          </a:pPr>
          <a:r>
            <a:rPr lang="en-US" sz="1400" kern="1200" baseline="0">
              <a:solidFill>
                <a:schemeClr val="tx1"/>
              </a:solidFill>
            </a:rPr>
            <a:t>Must be completed before training on public roads</a:t>
          </a:r>
        </a:p>
      </dsp:txBody>
      <dsp:txXfrm>
        <a:off x="3837737" y="2726957"/>
        <a:ext cx="2760389" cy="2074947"/>
      </dsp:txXfrm>
    </dsp:sp>
    <dsp:sp modelId="{CDB26D63-AA3F-458D-966C-07F71E973A5B}">
      <dsp:nvSpPr>
        <dsp:cNvPr id="0" name=""/>
        <dsp:cNvSpPr/>
      </dsp:nvSpPr>
      <dsp:spPr>
        <a:xfrm rot="230363">
          <a:off x="6586443" y="1376361"/>
          <a:ext cx="1298827" cy="370468"/>
        </a:xfrm>
        <a:prstGeom prst="mathPlus">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586568" y="1446734"/>
        <a:ext cx="1187687" cy="222280"/>
      </dsp:txXfrm>
    </dsp:sp>
    <dsp:sp modelId="{7D8004FB-9798-40E8-88EF-CA0D2042EB14}">
      <dsp:nvSpPr>
        <dsp:cNvPr id="0" name=""/>
        <dsp:cNvSpPr/>
      </dsp:nvSpPr>
      <dsp:spPr>
        <a:xfrm>
          <a:off x="8384665" y="894289"/>
          <a:ext cx="1360441" cy="1467412"/>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22401DCA-95FB-40F8-ABB6-F7D9B2102BCB}">
      <dsp:nvSpPr>
        <dsp:cNvPr id="0" name=""/>
        <dsp:cNvSpPr/>
      </dsp:nvSpPr>
      <dsp:spPr>
        <a:xfrm>
          <a:off x="7357917" y="2713264"/>
          <a:ext cx="2834636" cy="2159500"/>
        </a:xfrm>
        <a:prstGeom prst="roundRect">
          <a:avLst>
            <a:gd name="adj" fmla="val 10000"/>
          </a:avLst>
        </a:prstGeom>
        <a:solidFill>
          <a:schemeClr val="bg1"/>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ctr" defTabSz="844550">
            <a:lnSpc>
              <a:spcPct val="90000"/>
            </a:lnSpc>
            <a:spcBef>
              <a:spcPct val="0"/>
            </a:spcBef>
            <a:spcAft>
              <a:spcPct val="35000"/>
            </a:spcAft>
            <a:buNone/>
          </a:pPr>
          <a:r>
            <a:rPr lang="en-US" sz="1900" b="1" kern="1200">
              <a:solidFill>
                <a:schemeClr val="tx1"/>
              </a:solidFill>
            </a:rPr>
            <a:t>Designate</a:t>
          </a:r>
        </a:p>
        <a:p>
          <a:pPr marL="114300" lvl="1" indent="-114300" algn="l" defTabSz="666750">
            <a:lnSpc>
              <a:spcPct val="90000"/>
            </a:lnSpc>
            <a:spcBef>
              <a:spcPct val="0"/>
            </a:spcBef>
            <a:spcAft>
              <a:spcPct val="15000"/>
            </a:spcAft>
            <a:buChar char="•"/>
          </a:pPr>
          <a:r>
            <a:rPr lang="en-US" sz="1500" kern="1200">
              <a:solidFill>
                <a:schemeClr val="tx1"/>
              </a:solidFill>
            </a:rPr>
            <a:t>Select a C/TPA (required). </a:t>
          </a:r>
        </a:p>
        <a:p>
          <a:pPr marL="114300" lvl="1" indent="-114300" algn="l" defTabSz="666750">
            <a:lnSpc>
              <a:spcPct val="90000"/>
            </a:lnSpc>
            <a:spcBef>
              <a:spcPct val="0"/>
            </a:spcBef>
            <a:spcAft>
              <a:spcPct val="15000"/>
            </a:spcAft>
            <a:buChar char="•"/>
          </a:pPr>
          <a:r>
            <a:rPr lang="en-US" sz="1500" kern="1200">
              <a:solidFill>
                <a:schemeClr val="tx1"/>
              </a:solidFill>
            </a:rPr>
            <a:t>C/TPA must report violations and RTD information</a:t>
          </a:r>
        </a:p>
        <a:p>
          <a:pPr marL="114300" lvl="1" indent="-114300" algn="l" defTabSz="666750">
            <a:lnSpc>
              <a:spcPct val="90000"/>
            </a:lnSpc>
            <a:spcBef>
              <a:spcPct val="0"/>
            </a:spcBef>
            <a:spcAft>
              <a:spcPct val="15000"/>
            </a:spcAft>
            <a:buChar char="•"/>
          </a:pPr>
          <a:r>
            <a:rPr lang="en-US" sz="1500" kern="1200">
              <a:solidFill>
                <a:schemeClr val="tx1"/>
              </a:solidFill>
            </a:rPr>
            <a:t>Student drivers may designate C/TPA to conduct queries, or conduct their own</a:t>
          </a:r>
        </a:p>
      </dsp:txBody>
      <dsp:txXfrm>
        <a:off x="7421167" y="2776514"/>
        <a:ext cx="2708136" cy="2033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139AE-436F-45A1-9E9C-15CE80F162FE}">
      <dsp:nvSpPr>
        <dsp:cNvPr id="0" name=""/>
        <dsp:cNvSpPr/>
      </dsp:nvSpPr>
      <dsp:spPr>
        <a:xfrm>
          <a:off x="3167785" y="468860"/>
          <a:ext cx="1956923" cy="1956923"/>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9F3B9A-8A66-49BA-8FE6-38D1B195D699}">
      <dsp:nvSpPr>
        <dsp:cNvPr id="0" name=""/>
        <dsp:cNvSpPr/>
      </dsp:nvSpPr>
      <dsp:spPr>
        <a:xfrm>
          <a:off x="210895" y="2620038"/>
          <a:ext cx="1956923" cy="2392554"/>
        </a:xfrm>
        <a:prstGeom prst="roundRect">
          <a:avLst>
            <a:gd name="adj" fmla="val 10000"/>
          </a:avLst>
        </a:prstGeom>
        <a:solidFill>
          <a:schemeClr val="bg1"/>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ctr" defTabSz="933450">
            <a:lnSpc>
              <a:spcPct val="90000"/>
            </a:lnSpc>
            <a:spcBef>
              <a:spcPct val="0"/>
            </a:spcBef>
            <a:spcAft>
              <a:spcPct val="35000"/>
            </a:spcAft>
            <a:buNone/>
          </a:pPr>
          <a:r>
            <a:rPr lang="en-US" sz="2100" b="1" kern="1200">
              <a:solidFill>
                <a:schemeClr val="tx1"/>
              </a:solidFill>
            </a:rPr>
            <a:t>Register</a:t>
          </a:r>
        </a:p>
        <a:p>
          <a:pPr marL="171450" lvl="1" indent="-171450" algn="l" defTabSz="711200">
            <a:lnSpc>
              <a:spcPct val="90000"/>
            </a:lnSpc>
            <a:spcBef>
              <a:spcPct val="0"/>
            </a:spcBef>
            <a:spcAft>
              <a:spcPct val="15000"/>
            </a:spcAft>
            <a:buChar char="•"/>
          </a:pPr>
          <a:r>
            <a:rPr lang="en-US" sz="1600" kern="1200">
              <a:solidFill>
                <a:schemeClr val="tx1"/>
              </a:solidFill>
            </a:rPr>
            <a:t>Link to your FMCSA Portal account (optional)</a:t>
          </a:r>
        </a:p>
      </dsp:txBody>
      <dsp:txXfrm>
        <a:off x="268211" y="2677354"/>
        <a:ext cx="1842291" cy="2277922"/>
      </dsp:txXfrm>
    </dsp:sp>
    <dsp:sp modelId="{13129C5E-8370-4CBB-B8F9-B667B9B4F5B1}">
      <dsp:nvSpPr>
        <dsp:cNvPr id="0" name=""/>
        <dsp:cNvSpPr/>
      </dsp:nvSpPr>
      <dsp:spPr>
        <a:xfrm rot="10799079" flipH="1">
          <a:off x="2315924" y="1268350"/>
          <a:ext cx="732022" cy="66322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2315924" y="1401022"/>
        <a:ext cx="533055" cy="397933"/>
      </dsp:txXfrm>
    </dsp:sp>
    <dsp:sp modelId="{FCC98280-86BB-4529-B7CD-3F1DC30DA8B5}">
      <dsp:nvSpPr>
        <dsp:cNvPr id="0" name=""/>
        <dsp:cNvSpPr/>
      </dsp:nvSpPr>
      <dsp:spPr>
        <a:xfrm>
          <a:off x="210363" y="468068"/>
          <a:ext cx="1956923" cy="1956923"/>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093DA899-57E3-4611-A51E-678D71EB97BD}">
      <dsp:nvSpPr>
        <dsp:cNvPr id="0" name=""/>
        <dsp:cNvSpPr/>
      </dsp:nvSpPr>
      <dsp:spPr>
        <a:xfrm>
          <a:off x="3231150" y="2631574"/>
          <a:ext cx="1956923" cy="2395724"/>
        </a:xfrm>
        <a:prstGeom prst="roundRect">
          <a:avLst>
            <a:gd name="adj" fmla="val 10000"/>
          </a:avLst>
        </a:prstGeom>
        <a:solidFill>
          <a:schemeClr val="bg1"/>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ctr" defTabSz="933450">
            <a:lnSpc>
              <a:spcPct val="90000"/>
            </a:lnSpc>
            <a:spcBef>
              <a:spcPct val="0"/>
            </a:spcBef>
            <a:spcAft>
              <a:spcPct val="35000"/>
            </a:spcAft>
            <a:buNone/>
          </a:pPr>
          <a:r>
            <a:rPr lang="en-US" sz="2100" b="1" i="0" kern="1200">
              <a:solidFill>
                <a:schemeClr val="tx1"/>
              </a:solidFill>
            </a:rPr>
            <a:t>Record</a:t>
          </a:r>
        </a:p>
        <a:p>
          <a:pPr marL="171450" lvl="1" indent="-171450" algn="l" defTabSz="711200">
            <a:lnSpc>
              <a:spcPct val="90000"/>
            </a:lnSpc>
            <a:spcBef>
              <a:spcPct val="0"/>
            </a:spcBef>
            <a:spcAft>
              <a:spcPct val="15000"/>
            </a:spcAft>
            <a:buChar char="•"/>
          </a:pPr>
          <a:r>
            <a:rPr lang="en-US" sz="1600" kern="1200">
              <a:solidFill>
                <a:schemeClr val="tx1"/>
              </a:solidFill>
            </a:rPr>
            <a:t>Report CDL driver drug and alcohol program violations</a:t>
          </a:r>
          <a:endParaRPr lang="en-US" sz="1600" b="0" i="1" kern="1200">
            <a:solidFill>
              <a:schemeClr val="tx1"/>
            </a:solidFill>
          </a:endParaRPr>
        </a:p>
        <a:p>
          <a:pPr marL="171450" lvl="1" indent="-171450" algn="l" defTabSz="711200">
            <a:lnSpc>
              <a:spcPct val="90000"/>
            </a:lnSpc>
            <a:spcBef>
              <a:spcPct val="0"/>
            </a:spcBef>
            <a:spcAft>
              <a:spcPct val="15000"/>
            </a:spcAft>
            <a:buChar char="•"/>
          </a:pPr>
          <a:r>
            <a:rPr lang="en-US" sz="1600" b="0" i="0" strike="noStrike" kern="1200" dirty="0">
              <a:solidFill>
                <a:schemeClr val="tx1"/>
              </a:solidFill>
              <a:latin typeface="Arial" panose="020B0604020202020204"/>
            </a:rPr>
            <a:t>Test</a:t>
          </a:r>
          <a:r>
            <a:rPr lang="en-US" sz="1600" b="0" i="0" kern="1200" dirty="0">
              <a:solidFill>
                <a:schemeClr val="tx1"/>
              </a:solidFill>
            </a:rPr>
            <a:t> refusals, actual knowledge</a:t>
          </a:r>
        </a:p>
      </dsp:txBody>
      <dsp:txXfrm>
        <a:off x="3288466" y="2688890"/>
        <a:ext cx="1842291" cy="2281092"/>
      </dsp:txXfrm>
    </dsp:sp>
    <dsp:sp modelId="{36B6BB14-6E24-43D3-A3CF-141738787676}">
      <dsp:nvSpPr>
        <dsp:cNvPr id="0" name=""/>
        <dsp:cNvSpPr/>
      </dsp:nvSpPr>
      <dsp:spPr>
        <a:xfrm rot="21599857">
          <a:off x="5224120" y="1069394"/>
          <a:ext cx="871027" cy="945088"/>
        </a:xfrm>
        <a:prstGeom prst="mathPlus">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224120" y="1258417"/>
        <a:ext cx="609719" cy="567052"/>
      </dsp:txXfrm>
    </dsp:sp>
    <dsp:sp modelId="{DC54CA5E-8719-4C72-9C5F-0EDCB3CBB4D7}">
      <dsp:nvSpPr>
        <dsp:cNvPr id="0" name=""/>
        <dsp:cNvSpPr/>
      </dsp:nvSpPr>
      <dsp:spPr>
        <a:xfrm>
          <a:off x="6096630" y="467823"/>
          <a:ext cx="1956923" cy="1956923"/>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4D9ADC-CB89-4451-976B-BEB269A811F3}">
      <dsp:nvSpPr>
        <dsp:cNvPr id="0" name=""/>
        <dsp:cNvSpPr/>
      </dsp:nvSpPr>
      <dsp:spPr>
        <a:xfrm>
          <a:off x="6141308" y="2620038"/>
          <a:ext cx="1956923" cy="2396703"/>
        </a:xfrm>
        <a:prstGeom prst="roundRect">
          <a:avLst>
            <a:gd name="adj" fmla="val 10000"/>
          </a:avLst>
        </a:prstGeom>
        <a:solidFill>
          <a:schemeClr val="bg1"/>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ctr" defTabSz="933450">
            <a:lnSpc>
              <a:spcPct val="90000"/>
            </a:lnSpc>
            <a:spcBef>
              <a:spcPct val="0"/>
            </a:spcBef>
            <a:spcAft>
              <a:spcPct val="35000"/>
            </a:spcAft>
            <a:buNone/>
          </a:pPr>
          <a:r>
            <a:rPr lang="en-US" sz="2100" b="1" kern="1200">
              <a:solidFill>
                <a:schemeClr val="tx1"/>
              </a:solidFill>
            </a:rPr>
            <a:t>Query</a:t>
          </a:r>
        </a:p>
        <a:p>
          <a:pPr marL="171450" lvl="1" indent="-171450" algn="l" defTabSz="711200">
            <a:lnSpc>
              <a:spcPct val="90000"/>
            </a:lnSpc>
            <a:spcBef>
              <a:spcPct val="0"/>
            </a:spcBef>
            <a:spcAft>
              <a:spcPct val="15000"/>
            </a:spcAft>
            <a:buChar char="•"/>
          </a:pPr>
          <a:r>
            <a:rPr lang="en-US" sz="1600" kern="1200">
              <a:solidFill>
                <a:schemeClr val="tx1"/>
              </a:solidFill>
            </a:rPr>
            <a:t>Check if driver is prohibited from operating a CMV</a:t>
          </a:r>
        </a:p>
        <a:p>
          <a:pPr marL="171450" lvl="1" indent="-171450" algn="l" defTabSz="711200">
            <a:lnSpc>
              <a:spcPct val="90000"/>
            </a:lnSpc>
            <a:spcBef>
              <a:spcPct val="0"/>
            </a:spcBef>
            <a:spcAft>
              <a:spcPct val="15000"/>
            </a:spcAft>
            <a:buChar char="•"/>
          </a:pPr>
          <a:r>
            <a:rPr lang="en-US" sz="1600" kern="1200">
              <a:solidFill>
                <a:schemeClr val="tx1"/>
              </a:solidFill>
            </a:rPr>
            <a:t>Pre-employment and annual</a:t>
          </a:r>
        </a:p>
      </dsp:txBody>
      <dsp:txXfrm>
        <a:off x="6198624" y="2677354"/>
        <a:ext cx="1842291" cy="2282071"/>
      </dsp:txXfrm>
    </dsp:sp>
    <dsp:sp modelId="{CDB26D63-AA3F-458D-966C-07F71E973A5B}">
      <dsp:nvSpPr>
        <dsp:cNvPr id="0" name=""/>
        <dsp:cNvSpPr/>
      </dsp:nvSpPr>
      <dsp:spPr>
        <a:xfrm rot="280">
          <a:off x="8275651" y="1235988"/>
          <a:ext cx="596949" cy="584612"/>
        </a:xfrm>
        <a:prstGeom prst="mathPlus">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8275651" y="1352903"/>
        <a:ext cx="421565" cy="350768"/>
      </dsp:txXfrm>
    </dsp:sp>
    <dsp:sp modelId="{7D8004FB-9798-40E8-88EF-CA0D2042EB14}">
      <dsp:nvSpPr>
        <dsp:cNvPr id="0" name=""/>
        <dsp:cNvSpPr/>
      </dsp:nvSpPr>
      <dsp:spPr>
        <a:xfrm>
          <a:off x="9103245" y="468068"/>
          <a:ext cx="1956923" cy="1956923"/>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22401DCA-95FB-40F8-ABB6-F7D9B2102BCB}">
      <dsp:nvSpPr>
        <dsp:cNvPr id="0" name=""/>
        <dsp:cNvSpPr/>
      </dsp:nvSpPr>
      <dsp:spPr>
        <a:xfrm>
          <a:off x="9162502" y="2603179"/>
          <a:ext cx="1956923" cy="2395724"/>
        </a:xfrm>
        <a:prstGeom prst="roundRect">
          <a:avLst>
            <a:gd name="adj" fmla="val 10000"/>
          </a:avLst>
        </a:prstGeom>
        <a:solidFill>
          <a:schemeClr val="bg1"/>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ctr" defTabSz="933450">
            <a:lnSpc>
              <a:spcPct val="90000"/>
            </a:lnSpc>
            <a:spcBef>
              <a:spcPct val="0"/>
            </a:spcBef>
            <a:spcAft>
              <a:spcPct val="35000"/>
            </a:spcAft>
            <a:buNone/>
          </a:pPr>
          <a:r>
            <a:rPr lang="en-US" sz="2100" b="1" kern="1200">
              <a:solidFill>
                <a:schemeClr val="tx1"/>
              </a:solidFill>
            </a:rPr>
            <a:t>Designate</a:t>
          </a:r>
        </a:p>
        <a:p>
          <a:pPr marL="171450" lvl="1" indent="-171450" algn="l" defTabSz="711200">
            <a:lnSpc>
              <a:spcPct val="90000"/>
            </a:lnSpc>
            <a:spcBef>
              <a:spcPct val="0"/>
            </a:spcBef>
            <a:spcAft>
              <a:spcPct val="15000"/>
            </a:spcAft>
            <a:buChar char="•"/>
          </a:pPr>
          <a:r>
            <a:rPr lang="en-US" sz="1600" kern="1200">
              <a:solidFill>
                <a:schemeClr val="tx1"/>
              </a:solidFill>
            </a:rPr>
            <a:t>Designate a C/TPA (optional)</a:t>
          </a:r>
        </a:p>
        <a:p>
          <a:pPr marL="171450" lvl="1" indent="-171450" algn="l" defTabSz="711200">
            <a:lnSpc>
              <a:spcPct val="90000"/>
            </a:lnSpc>
            <a:spcBef>
              <a:spcPct val="0"/>
            </a:spcBef>
            <a:spcAft>
              <a:spcPct val="15000"/>
            </a:spcAft>
            <a:buChar char="•"/>
          </a:pPr>
          <a:r>
            <a:rPr lang="en-US" sz="1600" kern="1200">
              <a:solidFill>
                <a:schemeClr val="tx1"/>
              </a:solidFill>
            </a:rPr>
            <a:t>C/TPA may conduct queries, report violations and RTD information on your behalf</a:t>
          </a:r>
        </a:p>
      </dsp:txBody>
      <dsp:txXfrm>
        <a:off x="9219818" y="2660495"/>
        <a:ext cx="1842291" cy="22810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139AE-436F-45A1-9E9C-15CE80F162FE}">
      <dsp:nvSpPr>
        <dsp:cNvPr id="0" name=""/>
        <dsp:cNvSpPr/>
      </dsp:nvSpPr>
      <dsp:spPr>
        <a:xfrm>
          <a:off x="2989094" y="524107"/>
          <a:ext cx="1844621" cy="1844621"/>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369F3B9A-8A66-49BA-8FE6-38D1B195D699}">
      <dsp:nvSpPr>
        <dsp:cNvPr id="0" name=""/>
        <dsp:cNvSpPr/>
      </dsp:nvSpPr>
      <dsp:spPr>
        <a:xfrm>
          <a:off x="279439" y="2528098"/>
          <a:ext cx="2276853" cy="2504221"/>
        </a:xfrm>
        <a:prstGeom prst="roundRect">
          <a:avLst>
            <a:gd name="adj" fmla="val 10000"/>
          </a:avLst>
        </a:prstGeom>
        <a:solidFill>
          <a:schemeClr val="bg1"/>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lang="en-US" sz="1900" b="1" kern="1200">
              <a:solidFill>
                <a:schemeClr val="tx1"/>
              </a:solidFill>
            </a:rPr>
            <a:t>Register</a:t>
          </a:r>
        </a:p>
        <a:p>
          <a:pPr marL="114300" lvl="1" indent="-114300" algn="l" defTabSz="666750">
            <a:lnSpc>
              <a:spcPct val="90000"/>
            </a:lnSpc>
            <a:spcBef>
              <a:spcPct val="0"/>
            </a:spcBef>
            <a:spcAft>
              <a:spcPct val="15000"/>
            </a:spcAft>
            <a:buChar char="•"/>
          </a:pPr>
          <a:r>
            <a:rPr lang="en-US" sz="1500" kern="1200">
              <a:solidFill>
                <a:schemeClr val="tx1"/>
              </a:solidFill>
            </a:rPr>
            <a:t>Register as an employer, indicate you are an owner-operator</a:t>
          </a:r>
        </a:p>
        <a:p>
          <a:pPr marL="114300" lvl="1" indent="-114300" algn="l" defTabSz="666750">
            <a:lnSpc>
              <a:spcPct val="90000"/>
            </a:lnSpc>
            <a:spcBef>
              <a:spcPct val="0"/>
            </a:spcBef>
            <a:spcAft>
              <a:spcPct val="15000"/>
            </a:spcAft>
            <a:buChar char="•"/>
          </a:pPr>
          <a:r>
            <a:rPr lang="en-US" sz="1500" kern="1200">
              <a:solidFill>
                <a:schemeClr val="tx1"/>
              </a:solidFill>
            </a:rPr>
            <a:t>Link to your FMCSA Portal account (option)</a:t>
          </a:r>
        </a:p>
        <a:p>
          <a:pPr marL="114300" lvl="1" indent="-114300" algn="l" defTabSz="666750">
            <a:lnSpc>
              <a:spcPct val="90000"/>
            </a:lnSpc>
            <a:spcBef>
              <a:spcPct val="0"/>
            </a:spcBef>
            <a:spcAft>
              <a:spcPct val="15000"/>
            </a:spcAft>
            <a:buChar char="•"/>
          </a:pPr>
          <a:r>
            <a:rPr lang="en-US" sz="1500" kern="1200">
              <a:solidFill>
                <a:schemeClr val="tx1"/>
              </a:solidFill>
            </a:rPr>
            <a:t>Add/verify your CDL (optional)</a:t>
          </a:r>
        </a:p>
      </dsp:txBody>
      <dsp:txXfrm>
        <a:off x="346126" y="2594785"/>
        <a:ext cx="2143479" cy="2370847"/>
      </dsp:txXfrm>
    </dsp:sp>
    <dsp:sp modelId="{13129C5E-8370-4CBB-B8F9-B667B9B4F5B1}">
      <dsp:nvSpPr>
        <dsp:cNvPr id="0" name=""/>
        <dsp:cNvSpPr/>
      </dsp:nvSpPr>
      <dsp:spPr>
        <a:xfrm rot="10750128" flipH="1">
          <a:off x="2749282" y="1192642"/>
          <a:ext cx="754349" cy="587878"/>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rot="10800000">
        <a:off x="2749291" y="1311497"/>
        <a:ext cx="577986" cy="352726"/>
      </dsp:txXfrm>
    </dsp:sp>
    <dsp:sp modelId="{FCC98280-86BB-4529-B7CD-3F1DC30DA8B5}">
      <dsp:nvSpPr>
        <dsp:cNvPr id="0" name=""/>
        <dsp:cNvSpPr/>
      </dsp:nvSpPr>
      <dsp:spPr>
        <a:xfrm>
          <a:off x="512669" y="547270"/>
          <a:ext cx="1844621" cy="1844621"/>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093DA899-57E3-4611-A51E-678D71EB97BD}">
      <dsp:nvSpPr>
        <dsp:cNvPr id="0" name=""/>
        <dsp:cNvSpPr/>
      </dsp:nvSpPr>
      <dsp:spPr>
        <a:xfrm>
          <a:off x="3264938" y="2624951"/>
          <a:ext cx="1844621" cy="2258240"/>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b="1" i="0" kern="1200">
            <a:solidFill>
              <a:schemeClr val="tx1"/>
            </a:solidFill>
          </a:endParaRPr>
        </a:p>
      </dsp:txBody>
      <dsp:txXfrm>
        <a:off x="3318965" y="2678978"/>
        <a:ext cx="1736567" cy="2150186"/>
      </dsp:txXfrm>
    </dsp:sp>
    <dsp:sp modelId="{36B6BB14-6E24-43D3-A3CF-141738787676}">
      <dsp:nvSpPr>
        <dsp:cNvPr id="0" name=""/>
        <dsp:cNvSpPr/>
      </dsp:nvSpPr>
      <dsp:spPr>
        <a:xfrm rot="21592228">
          <a:off x="2872294" y="3168312"/>
          <a:ext cx="2061586" cy="890852"/>
        </a:xfrm>
        <a:prstGeom prst="mathPlus">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endParaRPr lang="en-US" sz="4000" kern="1200"/>
        </a:p>
      </dsp:txBody>
      <dsp:txXfrm>
        <a:off x="2872294" y="3346784"/>
        <a:ext cx="1794330" cy="534512"/>
      </dsp:txXfrm>
    </dsp:sp>
    <dsp:sp modelId="{DC54CA5E-8719-4C72-9C5F-0EDCB3CBB4D7}">
      <dsp:nvSpPr>
        <dsp:cNvPr id="0" name=""/>
        <dsp:cNvSpPr/>
      </dsp:nvSpPr>
      <dsp:spPr>
        <a:xfrm>
          <a:off x="4159908" y="539025"/>
          <a:ext cx="1844621" cy="1844621"/>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4D9ADC-CB89-4451-976B-BEB269A811F3}">
      <dsp:nvSpPr>
        <dsp:cNvPr id="0" name=""/>
        <dsp:cNvSpPr/>
      </dsp:nvSpPr>
      <dsp:spPr>
        <a:xfrm>
          <a:off x="3951707" y="2492811"/>
          <a:ext cx="2276853" cy="2539508"/>
        </a:xfrm>
        <a:prstGeom prst="roundRect">
          <a:avLst>
            <a:gd name="adj" fmla="val 10000"/>
          </a:avLst>
        </a:prstGeom>
        <a:solidFill>
          <a:schemeClr val="bg1"/>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lang="en-US" sz="1900" b="1" kern="1200">
              <a:solidFill>
                <a:schemeClr val="tx1"/>
              </a:solidFill>
            </a:rPr>
            <a:t>Query</a:t>
          </a:r>
        </a:p>
        <a:p>
          <a:pPr marL="114300" lvl="1" indent="-114300" algn="l" defTabSz="666750">
            <a:lnSpc>
              <a:spcPct val="90000"/>
            </a:lnSpc>
            <a:spcBef>
              <a:spcPct val="0"/>
            </a:spcBef>
            <a:spcAft>
              <a:spcPct val="15000"/>
            </a:spcAft>
            <a:buChar char="•"/>
          </a:pPr>
          <a:r>
            <a:rPr lang="en-US" sz="1500" kern="1200">
              <a:solidFill>
                <a:schemeClr val="tx1"/>
              </a:solidFill>
            </a:rPr>
            <a:t>Check if a driver is prohibited from operating a CMV</a:t>
          </a:r>
        </a:p>
        <a:p>
          <a:pPr marL="114300" lvl="1" indent="-114300" algn="l" defTabSz="666750">
            <a:lnSpc>
              <a:spcPct val="90000"/>
            </a:lnSpc>
            <a:spcBef>
              <a:spcPct val="0"/>
            </a:spcBef>
            <a:spcAft>
              <a:spcPct val="15000"/>
            </a:spcAft>
            <a:buChar char="•"/>
          </a:pPr>
          <a:r>
            <a:rPr lang="en-US" sz="1500" kern="1200">
              <a:solidFill>
                <a:schemeClr val="tx1"/>
              </a:solidFill>
            </a:rPr>
            <a:t>Pre-employment queries on any new drivers</a:t>
          </a:r>
        </a:p>
        <a:p>
          <a:pPr marL="114300" lvl="1" indent="-114300" algn="l" defTabSz="666750">
            <a:lnSpc>
              <a:spcPct val="90000"/>
            </a:lnSpc>
            <a:spcBef>
              <a:spcPct val="0"/>
            </a:spcBef>
            <a:spcAft>
              <a:spcPct val="15000"/>
            </a:spcAft>
            <a:buChar char="•"/>
          </a:pPr>
          <a:r>
            <a:rPr lang="en-US" sz="1500" kern="1200">
              <a:solidFill>
                <a:schemeClr val="tx1"/>
              </a:solidFill>
            </a:rPr>
            <a:t>Annual queries on all drivers, including yourself</a:t>
          </a:r>
        </a:p>
      </dsp:txBody>
      <dsp:txXfrm>
        <a:off x="4018394" y="2559498"/>
        <a:ext cx="2143479" cy="2406134"/>
      </dsp:txXfrm>
    </dsp:sp>
    <dsp:sp modelId="{CDB26D63-AA3F-458D-966C-07F71E973A5B}">
      <dsp:nvSpPr>
        <dsp:cNvPr id="0" name=""/>
        <dsp:cNvSpPr/>
      </dsp:nvSpPr>
      <dsp:spPr>
        <a:xfrm rot="21593477">
          <a:off x="6398407" y="1259385"/>
          <a:ext cx="1058659" cy="551063"/>
        </a:xfrm>
        <a:prstGeom prst="mathPlus">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6398407" y="1369755"/>
        <a:ext cx="893340" cy="330637"/>
      </dsp:txXfrm>
    </dsp:sp>
    <dsp:sp modelId="{7D8004FB-9798-40E8-88EF-CA0D2042EB14}">
      <dsp:nvSpPr>
        <dsp:cNvPr id="0" name=""/>
        <dsp:cNvSpPr/>
      </dsp:nvSpPr>
      <dsp:spPr>
        <a:xfrm>
          <a:off x="7866101" y="531992"/>
          <a:ext cx="1844621" cy="1844621"/>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22401DCA-95FB-40F8-ABB6-F7D9B2102BCB}">
      <dsp:nvSpPr>
        <dsp:cNvPr id="0" name=""/>
        <dsp:cNvSpPr/>
      </dsp:nvSpPr>
      <dsp:spPr>
        <a:xfrm>
          <a:off x="7710351" y="2493751"/>
          <a:ext cx="2273920" cy="2538568"/>
        </a:xfrm>
        <a:prstGeom prst="roundRect">
          <a:avLst>
            <a:gd name="adj" fmla="val 10000"/>
          </a:avLst>
        </a:prstGeom>
        <a:solidFill>
          <a:schemeClr val="bg1"/>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ctr" defTabSz="844550">
            <a:lnSpc>
              <a:spcPct val="90000"/>
            </a:lnSpc>
            <a:spcBef>
              <a:spcPct val="0"/>
            </a:spcBef>
            <a:spcAft>
              <a:spcPct val="35000"/>
            </a:spcAft>
            <a:buNone/>
          </a:pPr>
          <a:r>
            <a:rPr lang="en-US" sz="1900" b="1" kern="1200">
              <a:solidFill>
                <a:schemeClr val="tx1"/>
              </a:solidFill>
            </a:rPr>
            <a:t>Designate</a:t>
          </a:r>
        </a:p>
        <a:p>
          <a:pPr marL="114300" lvl="1" indent="-114300" algn="l" defTabSz="666750">
            <a:lnSpc>
              <a:spcPct val="90000"/>
            </a:lnSpc>
            <a:spcBef>
              <a:spcPct val="0"/>
            </a:spcBef>
            <a:spcAft>
              <a:spcPct val="15000"/>
            </a:spcAft>
            <a:buChar char="•"/>
          </a:pPr>
          <a:r>
            <a:rPr lang="en-US" sz="1500" kern="1200">
              <a:solidFill>
                <a:schemeClr val="tx1"/>
              </a:solidFill>
            </a:rPr>
            <a:t>Designate a C/TPA (required)</a:t>
          </a:r>
        </a:p>
        <a:p>
          <a:pPr marL="114300" lvl="1" indent="-114300" algn="l" defTabSz="666750">
            <a:lnSpc>
              <a:spcPct val="90000"/>
            </a:lnSpc>
            <a:spcBef>
              <a:spcPct val="0"/>
            </a:spcBef>
            <a:spcAft>
              <a:spcPct val="15000"/>
            </a:spcAft>
            <a:buChar char="•"/>
          </a:pPr>
          <a:r>
            <a:rPr lang="en-US" sz="1500" kern="1200">
              <a:solidFill>
                <a:schemeClr val="tx1"/>
              </a:solidFill>
            </a:rPr>
            <a:t>C/TPA must report violations and RTD information</a:t>
          </a:r>
        </a:p>
        <a:p>
          <a:pPr marL="114300" lvl="1" indent="-114300" algn="l" defTabSz="666750">
            <a:lnSpc>
              <a:spcPct val="90000"/>
            </a:lnSpc>
            <a:spcBef>
              <a:spcPct val="0"/>
            </a:spcBef>
            <a:spcAft>
              <a:spcPct val="15000"/>
            </a:spcAft>
            <a:buChar char="•"/>
          </a:pPr>
          <a:r>
            <a:rPr lang="en-US" sz="1500" kern="1200">
              <a:solidFill>
                <a:schemeClr val="tx1"/>
              </a:solidFill>
            </a:rPr>
            <a:t>Owner-operators may designate C/TPA to conduct queries, or conduct their own</a:t>
          </a:r>
        </a:p>
      </dsp:txBody>
      <dsp:txXfrm>
        <a:off x="7776952" y="2560352"/>
        <a:ext cx="2140718" cy="240536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CB79335-98E6-49DC-83F8-4324035B83AC}" type="datetimeFigureOut">
              <a:rPr lang="en-US" smtClean="0"/>
              <a:t>11/18/2021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C860756-CC52-47B4-9449-9DEC39A21256}" type="slidenum">
              <a:rPr lang="en-US" smtClean="0"/>
              <a:t>‹#›</a:t>
            </a:fld>
            <a:endParaRPr lang="en-US"/>
          </a:p>
        </p:txBody>
      </p:sp>
    </p:spTree>
    <p:extLst>
      <p:ext uri="{BB962C8B-B14F-4D97-AF65-F5344CB8AC3E}">
        <p14:creationId xmlns:p14="http://schemas.microsoft.com/office/powerpoint/2010/main" val="1615249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5F9C0BDE-E372-4692-A881-6802C2FE5ABD}" type="datetimeFigureOut">
              <a:rPr lang="en-US" smtClean="0"/>
              <a:t>11/18/2021</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CF79FD4A-A0E3-4F17-8664-C7D8EA949AA8}" type="slidenum">
              <a:rPr lang="en-US" smtClean="0"/>
              <a:t>‹#›</a:t>
            </a:fld>
            <a:endParaRPr lang="en-US"/>
          </a:p>
        </p:txBody>
      </p:sp>
    </p:spTree>
    <p:extLst>
      <p:ext uri="{BB962C8B-B14F-4D97-AF65-F5344CB8AC3E}">
        <p14:creationId xmlns:p14="http://schemas.microsoft.com/office/powerpoint/2010/main" val="527716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79FD4A-A0E3-4F17-8664-C7D8EA949AA8}" type="slidenum">
              <a:rPr lang="en-US" smtClean="0"/>
              <a:t>2</a:t>
            </a:fld>
            <a:endParaRPr lang="en-US"/>
          </a:p>
        </p:txBody>
      </p:sp>
    </p:spTree>
    <p:extLst>
      <p:ext uri="{BB962C8B-B14F-4D97-AF65-F5344CB8AC3E}">
        <p14:creationId xmlns:p14="http://schemas.microsoft.com/office/powerpoint/2010/main" val="2645632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solidFill>
              </a:rPr>
              <a:t>Next,</a:t>
            </a:r>
            <a:r>
              <a:rPr lang="en-US" baseline="0">
                <a:solidFill>
                  <a:prstClr val="black"/>
                </a:solidFill>
              </a:rPr>
              <a:t> we’ll talk about what actions </a:t>
            </a:r>
            <a:r>
              <a:rPr lang="en-US">
                <a:solidFill>
                  <a:prstClr val="black"/>
                </a:solidFill>
              </a:rPr>
              <a:t>employers are responsible for completing in the Clearinghouse.</a:t>
            </a:r>
          </a:p>
          <a:p>
            <a:endParaRPr lang="en-US"/>
          </a:p>
          <a:p>
            <a:pPr marL="171450" indent="-171450">
              <a:buFont typeface="Arial" panose="020B0604020202020204" pitchFamily="34" charset="0"/>
              <a:buChar char="•"/>
            </a:pPr>
            <a:r>
              <a:rPr lang="en-US"/>
              <a:t>Employers will</a:t>
            </a:r>
            <a:r>
              <a:rPr lang="en-US" baseline="0"/>
              <a:t> register and link their </a:t>
            </a:r>
            <a:r>
              <a:rPr lang="en-US"/>
              <a:t>Clearinghouse</a:t>
            </a:r>
            <a:r>
              <a:rPr lang="en-US" baseline="0"/>
              <a:t> with their Portal account, if applicable.</a:t>
            </a:r>
          </a:p>
          <a:p>
            <a:pPr marL="171450" indent="-171450">
              <a:buFont typeface="Arial" panose="020B0604020202020204" pitchFamily="34" charset="0"/>
              <a:buChar char="•"/>
            </a:pPr>
            <a:endParaRPr lang="en-US" baseline="0"/>
          </a:p>
          <a:p>
            <a:pPr marL="171450" indent="-171450">
              <a:buFont typeface="Arial" panose="020B0604020202020204" pitchFamily="34" charset="0"/>
              <a:buChar char="•"/>
            </a:pPr>
            <a:r>
              <a:rPr lang="en-US" baseline="0"/>
              <a:t>They’ll also report CDL driver drug and alcohol program violations including positive tests, test refusals, and actual knowledge.</a:t>
            </a:r>
          </a:p>
          <a:p>
            <a:pPr marL="171450" indent="-171450">
              <a:buFont typeface="Arial" panose="020B0604020202020204" pitchFamily="34" charset="0"/>
              <a:buChar char="•"/>
            </a:pPr>
            <a:endParaRPr lang="en-US" baseline="0"/>
          </a:p>
          <a:p>
            <a:pPr marL="171450" indent="-171450">
              <a:buFont typeface="Arial" panose="020B0604020202020204" pitchFamily="34" charset="0"/>
              <a:buChar char="•"/>
            </a:pPr>
            <a:r>
              <a:rPr lang="en-US" baseline="0"/>
              <a:t>Employers must also conduct pre-employment and annual queries to check if a driver is prohibited from operating a CMV.</a:t>
            </a:r>
          </a:p>
          <a:p>
            <a:pPr marL="171450" indent="-171450">
              <a:buFont typeface="Arial" panose="020B0604020202020204" pitchFamily="34" charset="0"/>
              <a:buChar char="•"/>
            </a:pPr>
            <a:r>
              <a:rPr lang="en-US" baseline="0"/>
              <a:t>Driver consent is required before a query can be conducted. </a:t>
            </a:r>
          </a:p>
          <a:p>
            <a:pPr marL="171450" indent="-171450">
              <a:buFont typeface="Arial" panose="020B0604020202020204" pitchFamily="34" charset="0"/>
              <a:buChar char="•"/>
            </a:pPr>
            <a:endParaRPr lang="en-US" baseline="0"/>
          </a:p>
          <a:p>
            <a:pPr marL="171450" indent="-171450">
              <a:buFont typeface="Arial" panose="020B0604020202020204" pitchFamily="34" charset="0"/>
              <a:buChar char="•"/>
            </a:pPr>
            <a:r>
              <a:rPr lang="en-US" baseline="0"/>
              <a:t>Employers can also designate a consortium/third party administrator, if desired, and authorize the actions the C/TPA will complete on their behalf.</a:t>
            </a:r>
          </a:p>
          <a:p>
            <a:pPr marL="171450" indent="-171450">
              <a:buFont typeface="Arial" panose="020B0604020202020204" pitchFamily="34" charset="0"/>
              <a:buChar char="•"/>
            </a:pPr>
            <a:r>
              <a:rPr lang="en-US" baseline="0"/>
              <a:t>A C/TPA may be designated during registration, or after the employer has completed registration.</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8EAB36-C21E-4262-AE2C-D0B41AB7A3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4931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solidFill>
              </a:rPr>
              <a:t>Now let’s talk about owner-operator</a:t>
            </a:r>
            <a:r>
              <a:rPr lang="en-US" baseline="0">
                <a:solidFill>
                  <a:prstClr val="black"/>
                </a:solidFill>
              </a:rPr>
              <a:t> requirements</a:t>
            </a:r>
            <a:r>
              <a:rPr lang="en-US">
                <a:solidFill>
                  <a:prstClr val="black"/>
                </a:solidFill>
              </a:rPr>
              <a:t>.</a:t>
            </a:r>
          </a:p>
          <a:p>
            <a:endParaRPr lang="en-US"/>
          </a:p>
          <a:p>
            <a:pPr marL="171450" indent="-171450">
              <a:buFont typeface="Arial" panose="020B0604020202020204" pitchFamily="34" charset="0"/>
              <a:buChar char="•"/>
            </a:pPr>
            <a:r>
              <a:rPr lang="en-US" baseline="0"/>
              <a:t>If you are an owner-operator, you’ll r</a:t>
            </a:r>
            <a:r>
              <a:rPr lang="en-US"/>
              <a:t>egister as an employer and</a:t>
            </a:r>
            <a:r>
              <a:rPr lang="en-US" baseline="0"/>
              <a:t> </a:t>
            </a:r>
            <a:r>
              <a:rPr lang="en-US"/>
              <a:t>indicate that you are an owner-operator.</a:t>
            </a:r>
            <a:r>
              <a:rPr lang="en-US" baseline="0"/>
              <a:t> During registration you will </a:t>
            </a:r>
            <a:r>
              <a:rPr lang="en-US"/>
              <a:t>link your Clearinghouse</a:t>
            </a:r>
            <a:r>
              <a:rPr lang="en-US" baseline="0"/>
              <a:t> with your Portal account, if applicable.</a:t>
            </a:r>
          </a:p>
          <a:p>
            <a:pPr marL="171450" indent="-171450">
              <a:buFont typeface="Arial" panose="020B0604020202020204" pitchFamily="34" charset="0"/>
              <a:buChar char="•"/>
            </a:pPr>
            <a:r>
              <a:rPr lang="en-US" baseline="0"/>
              <a:t>You can also add and verify your CDL number, if applicable.</a:t>
            </a:r>
          </a:p>
          <a:p>
            <a:pPr marL="0" indent="0">
              <a:buFont typeface="Arial" panose="020B0604020202020204" pitchFamily="34" charset="0"/>
              <a:buNone/>
            </a:pPr>
            <a:endParaRPr lang="en-US" baseline="0"/>
          </a:p>
          <a:p>
            <a:pPr marL="171450" indent="-171450">
              <a:buFont typeface="Arial" panose="020B0604020202020204" pitchFamily="34" charset="0"/>
              <a:buChar char="•"/>
            </a:pPr>
            <a:r>
              <a:rPr lang="en-US" baseline="0"/>
              <a:t>Owner-operators must conduct pre-employment and annual queries to check if a driver is prohibited from operating a CMV.</a:t>
            </a:r>
            <a:endParaRPr lang="en-US" b="1" baseline="0"/>
          </a:p>
          <a:p>
            <a:pPr marL="171450" indent="-171450">
              <a:buFont typeface="Arial" panose="020B0604020202020204" pitchFamily="34" charset="0"/>
              <a:buChar char="•"/>
            </a:pPr>
            <a:r>
              <a:rPr lang="en-US" b="1" baseline="0"/>
              <a:t>Driver consent is required before a query can be conducted.</a:t>
            </a:r>
          </a:p>
          <a:p>
            <a:pPr marL="0" indent="0">
              <a:buFont typeface="Arial" panose="020B0604020202020204" pitchFamily="34" charset="0"/>
              <a:buNone/>
            </a:pPr>
            <a:endParaRPr lang="en-US" baseline="0"/>
          </a:p>
          <a:p>
            <a:pPr marL="171450" indent="-171450">
              <a:buFont typeface="Arial" panose="020B0604020202020204" pitchFamily="34" charset="0"/>
              <a:buChar char="•"/>
            </a:pPr>
            <a:r>
              <a:rPr lang="en-US" baseline="0"/>
              <a:t>Owner-operators MUST designate at least one consortium/third party administrator to report violations and RTD information. The C/TPA </a:t>
            </a:r>
            <a:r>
              <a:rPr lang="en-US" i="0" u="none" baseline="0"/>
              <a:t>may</a:t>
            </a:r>
            <a:r>
              <a:rPr lang="en-US" baseline="0"/>
              <a:t> be designated to conduct queries.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a:t>A C/TPA may be designated during registration, or after you have completed your registration, BUT you cannot complete any actions in the Clearinghouse until you have designated at least one C/TPA.</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8EAB36-C21E-4262-AE2C-D0B41AB7A3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3562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solidFill>
              </a:rPr>
              <a:t>Here is an overview of the actions that MROs and SAPs are responsible for completing in the Clearinghouse.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prstClr val="black"/>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solidFill>
                  <a:prstClr val="black"/>
                </a:solidFill>
              </a:rPr>
              <a:t>MROs must register and</a:t>
            </a:r>
            <a:r>
              <a:rPr lang="en-US" baseline="0">
                <a:solidFill>
                  <a:prstClr val="black"/>
                </a:solidFill>
              </a:rPr>
              <a:t> self-certify that they meet all MRO </a:t>
            </a:r>
            <a:r>
              <a:rPr lang="en-US"/>
              <a:t>qualifications per §40.121</a:t>
            </a:r>
            <a:endParaRPr lang="en-US" sz="1200" kern="120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a:solidFill>
                  <a:prstClr val="black"/>
                </a:solidFill>
              </a:rPr>
              <a:t>They also report positive, </a:t>
            </a:r>
            <a:r>
              <a:rPr lang="en-US">
                <a:solidFill>
                  <a:schemeClr val="tx1"/>
                </a:solidFill>
              </a:rPr>
              <a:t>adulterated, substituted drug tests or test refusals per </a:t>
            </a:r>
            <a:r>
              <a:rPr lang="en-US"/>
              <a:t>§40.191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a:solidFill>
                  <a:prstClr val="black"/>
                </a:solidFill>
              </a:rPr>
              <a:t>SAPS must register </a:t>
            </a:r>
            <a:r>
              <a:rPr lang="en-US" sz="1200" baseline="0">
                <a:solidFill>
                  <a:schemeClr val="tx1"/>
                </a:solidFill>
              </a:rPr>
              <a:t>and s</a:t>
            </a:r>
            <a:r>
              <a:rPr lang="en-US" sz="1200"/>
              <a:t>elf-certify that</a:t>
            </a:r>
            <a:r>
              <a:rPr lang="en-US" sz="1200" baseline="0"/>
              <a:t> they</a:t>
            </a:r>
            <a:r>
              <a:rPr lang="en-US" sz="1200"/>
              <a:t> meet all SAP qualifications per </a:t>
            </a:r>
            <a:r>
              <a:rPr lang="en-US"/>
              <a:t>§40.281</a:t>
            </a:r>
            <a:endParaRPr lang="en-US" sz="1200" u="sng"/>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a:t>SAPs</a:t>
            </a:r>
            <a:r>
              <a:rPr lang="en-US" sz="1200" u="none" baseline="0"/>
              <a:t> will also enter certain information about a driver’s return-to-duty process including the date of the initial SAP assessment and the date the SAP determines the driver is eligible for RTD testing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Before you can enter RTD information about a driver, you will need to approve the driver’s request in the Clearinghouse to become their designated SAP</a:t>
            </a:r>
            <a:endParaRPr lang="en-US">
              <a:solidFill>
                <a:prstClr val="black"/>
              </a:solidFill>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8EAB36-C21E-4262-AE2C-D0B41AB7A3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7783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969">
              <a:defRPr/>
            </a:pPr>
            <a:r>
              <a:rPr lang="en-US">
                <a:solidFill>
                  <a:prstClr val="black"/>
                </a:solidFill>
              </a:rPr>
              <a:t>Let’s now take a closer look at the requirements for conducting queries and obtaining driver consent.</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ECA826-7ED4-4138-AD84-258E75E7B5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6323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a:t>Registration has been open on the Clearinghouse website since October 1, 2019. </a:t>
            </a:r>
          </a:p>
          <a:p>
            <a:pPr marL="174982" indent="-174982">
              <a:buFont typeface="Arial" panose="020B0604020202020204" pitchFamily="34" charset="0"/>
              <a:buChar char="•"/>
            </a:pPr>
            <a:endParaRPr lang="en-US"/>
          </a:p>
          <a:p>
            <a:pPr marL="174982" indent="-174982">
              <a:buFont typeface="Arial" panose="020B0604020202020204" pitchFamily="34" charset="0"/>
              <a:buChar char="•"/>
            </a:pPr>
            <a:r>
              <a:rPr lang="en-US"/>
              <a:t>Instructional job aids are available to help walk through registration for every user type. </a:t>
            </a:r>
          </a:p>
          <a:p>
            <a:pPr marL="174982" indent="-174982">
              <a:buFont typeface="Arial" panose="020B0604020202020204" pitchFamily="34" charset="0"/>
              <a:buChar char="•"/>
            </a:pPr>
            <a:endParaRPr lang="en-US"/>
          </a:p>
          <a:p>
            <a:pPr marL="174982" indent="-174982">
              <a:buFont typeface="Arial" panose="020B0604020202020204" pitchFamily="34" charset="0"/>
              <a:buChar char="•"/>
            </a:pPr>
            <a:r>
              <a:rPr lang="en-US"/>
              <a:t>We have had some frequently asked questions about the registration process, so we do have some tips for you to follow.</a:t>
            </a:r>
          </a:p>
          <a:p>
            <a:pPr marL="174982" indent="-174982" defTabSz="933237">
              <a:buFont typeface="Arial" panose="020B0604020202020204" pitchFamily="34" charset="0"/>
              <a:buChar char="•"/>
              <a:defRPr/>
            </a:pPr>
            <a:endParaRPr lang="en-US"/>
          </a:p>
          <a:p>
            <a:endParaRPr lang="en-US" baseline="0"/>
          </a:p>
          <a:p>
            <a:pPr marL="174982" indent="-174982" defTabSz="933237">
              <a:buFont typeface="Arial" panose="020B0604020202020204" pitchFamily="34" charset="0"/>
              <a:buChar char="•"/>
            </a:pPr>
            <a:r>
              <a:rPr lang="en-US"/>
              <a:t>We recommend that users do not select the “backup codes” option as an authentication method,</a:t>
            </a:r>
            <a:r>
              <a:rPr lang="en-US" baseline="0"/>
              <a:t> as they can only be used a limited number of times. This is meant as a fallback, in case none of the other methods (phone call, text message) work for you. These are also considered the least secure option by login.gov.</a:t>
            </a:r>
          </a:p>
          <a:p>
            <a:pPr marL="174982" indent="-174982" defTabSz="933237">
              <a:buFont typeface="Arial" panose="020B0604020202020204" pitchFamily="34" charset="0"/>
              <a:buChar char="•"/>
            </a:pPr>
            <a:r>
              <a:rPr lang="en-US" baseline="0"/>
              <a:t>The back up code creates 10 codes that can only be used one time. If you have used 9 of these codes, you should generate a new set before using the last code.</a:t>
            </a:r>
            <a:endParaRPr lang="en-US"/>
          </a:p>
          <a:p>
            <a:pPr marL="174982" indent="-174982" defTabSz="933237">
              <a:buFont typeface="Arial" panose="020B0604020202020204" pitchFamily="34" charset="0"/>
              <a:buChar char="•"/>
            </a:pPr>
            <a:r>
              <a:rPr lang="en-US"/>
              <a:t>If a user chooses the backup codes option but is unable to provide a backup code during the log in process, the user must delete the login.gov account, which requires a 24 hour waiting period, before creating a new login.gov account.</a:t>
            </a:r>
          </a:p>
          <a:p>
            <a:pPr marL="174982" indent="-174982" defTabSz="933237">
              <a:buFont typeface="Arial" panose="020B0604020202020204" pitchFamily="34" charset="0"/>
              <a:buChar char="•"/>
            </a:pPr>
            <a:r>
              <a:rPr lang="en-US"/>
              <a:t>If you do need to delete your login.gov account and experience any difficulty logging into the Clearinghouse with your new login.gov account, send an email to clearinghouse@dot.gov for assistance.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ECA826-7ED4-4138-AD84-258E75E7B5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6674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ECA826-7ED4-4138-AD84-258E75E7B5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3789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Owner-operators who operate</a:t>
            </a:r>
            <a:r>
              <a:rPr lang="en-US" baseline="0"/>
              <a:t> under their own USDOT Number </a:t>
            </a:r>
            <a:r>
              <a:rPr lang="en-US"/>
              <a:t>will register as an employer.</a:t>
            </a:r>
          </a:p>
          <a:p>
            <a:pPr marL="171450" indent="-171450">
              <a:buFont typeface="Arial" panose="020B0604020202020204" pitchFamily="34" charset="0"/>
              <a:buChar char="•"/>
            </a:pPr>
            <a:r>
              <a:rPr lang="en-US"/>
              <a:t>You</a:t>
            </a:r>
            <a:r>
              <a:rPr lang="en-US" baseline="0"/>
              <a:t> will have the option to enter your Portal User ID and password. This will pull your company information and contact information from other FMCSA systems. It will also link your Clearinghouse activity with your USDOT Number.</a:t>
            </a: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When</a:t>
            </a:r>
            <a:r>
              <a:rPr lang="en-US" baseline="0"/>
              <a:t> asked, s</a:t>
            </a:r>
            <a:r>
              <a:rPr lang="en-US"/>
              <a:t>elect</a:t>
            </a:r>
            <a:r>
              <a:rPr lang="en-US" baseline="0"/>
              <a:t> “Yes” to indicate you are an owner-operator—an example of what this will look like is on the screen.</a:t>
            </a:r>
          </a:p>
          <a:p>
            <a:pPr marL="171450" indent="-171450">
              <a:buFont typeface="Arial" panose="020B0604020202020204" pitchFamily="34" charset="0"/>
              <a:buChar char="•"/>
            </a:pPr>
            <a:r>
              <a:rPr lang="en-US" baseline="0"/>
              <a:t>Note: If you register using your Portal account, this question will appear on the screen where you review your company information.</a:t>
            </a:r>
          </a:p>
          <a:p>
            <a:pPr marL="171450" indent="-171450">
              <a:buFont typeface="Arial" panose="020B0604020202020204" pitchFamily="34" charset="0"/>
              <a:buChar char="•"/>
            </a:pPr>
            <a:endParaRPr lang="en-US" baseline="0"/>
          </a:p>
          <a:p>
            <a:pPr marL="171450" indent="-171450">
              <a:buFont typeface="Arial" panose="020B0604020202020204" pitchFamily="34" charset="0"/>
              <a:buChar char="•"/>
            </a:pPr>
            <a:r>
              <a:rPr lang="en-US"/>
              <a:t>As</a:t>
            </a:r>
            <a:r>
              <a:rPr lang="en-US" baseline="0"/>
              <a:t> we discussed previously, owner-operators are required to designate a C/TPA.</a:t>
            </a:r>
          </a:p>
          <a:p>
            <a:pPr marL="171450" indent="-171450">
              <a:buFont typeface="Arial" panose="020B0604020202020204" pitchFamily="34" charset="0"/>
              <a:buChar char="•"/>
            </a:pPr>
            <a:r>
              <a:rPr lang="en-US" baseline="0"/>
              <a:t>When assigning permissions, you MUST allow the C/TPA to report violation information on your behalf. You MAY also allow them to conduct queries on your behalf.</a:t>
            </a:r>
          </a:p>
          <a:p>
            <a:pPr marL="171450" indent="-171450">
              <a:buFont typeface="Arial" panose="020B0604020202020204" pitchFamily="34" charset="0"/>
              <a:buChar char="•"/>
            </a:pPr>
            <a:endParaRPr lang="en-US" baseline="0"/>
          </a:p>
          <a:p>
            <a:pPr marL="171450" indent="-171450">
              <a:buFont typeface="Arial" panose="020B0604020202020204" pitchFamily="34" charset="0"/>
              <a:buChar char="•"/>
            </a:pPr>
            <a:r>
              <a:rPr lang="en-US" baseline="0"/>
              <a:t>You will also have the option to add your CDL information. Having a verified CDL in your Clearinghouse is needed for you to view your Violation History and to respond to any query consent requests.</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ECA826-7ED4-4138-AD84-258E75E7B5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5596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The path you take to register as an employer will depend on whether or not you have an FMCSA Portal account</a:t>
            </a:r>
          </a:p>
          <a:p>
            <a:pPr marL="174982" indent="-174982">
              <a:buFont typeface="Arial" panose="020B0604020202020204" pitchFamily="34" charset="0"/>
              <a:buChar char="•"/>
            </a:pPr>
            <a:r>
              <a:rPr lang="en-US"/>
              <a:t>If your company has a USDOT Number, you should have a Portal account. If you do not have one, or don’t know if you have one, visit the link on the screen to request an account.</a:t>
            </a:r>
          </a:p>
          <a:p>
            <a:pPr marL="174982" indent="-174982">
              <a:buFont typeface="Arial" panose="020B0604020202020204" pitchFamily="34" charset="0"/>
              <a:buChar char="•"/>
            </a:pPr>
            <a:endParaRPr lang="en-US"/>
          </a:p>
          <a:p>
            <a:pPr marL="174982" indent="-174982">
              <a:buFont typeface="Arial" panose="020B0604020202020204" pitchFamily="34" charset="0"/>
              <a:buChar char="•"/>
            </a:pPr>
            <a:r>
              <a:rPr lang="en-US"/>
              <a:t>A Portal account is given out to an individual person at a company..</a:t>
            </a:r>
            <a:r>
              <a:rPr lang="en-US" b="1"/>
              <a:t> It is NOT a shared account used by multiple people at a company.</a:t>
            </a:r>
            <a:r>
              <a:rPr lang="en-US"/>
              <a:t> </a:t>
            </a:r>
          </a:p>
          <a:p>
            <a:pPr marL="174982" indent="-174982">
              <a:buFont typeface="Arial" panose="020B0604020202020204" pitchFamily="34" charset="0"/>
              <a:buChar char="•"/>
            </a:pPr>
            <a:r>
              <a:rPr lang="en-US"/>
              <a:t>If your company has a USDOT Number, each employee who uses the Clearinghouse for your company should have their own Portal account, and their own login.gov account to access the Clearinghouse.</a:t>
            </a:r>
          </a:p>
          <a:p>
            <a:pPr marL="174982" indent="-174982">
              <a:buFont typeface="Arial" panose="020B0604020202020204" pitchFamily="34" charset="0"/>
              <a:buChar char="•"/>
            </a:pPr>
            <a:endParaRPr lang="en-US"/>
          </a:p>
          <a:p>
            <a:pPr marL="174982" indent="-174982">
              <a:buFont typeface="Arial" panose="020B0604020202020204" pitchFamily="34" charset="0"/>
              <a:buChar char="•"/>
            </a:pPr>
            <a:r>
              <a:rPr lang="en-US"/>
              <a:t>Once you have a Portal account, you need to be sure your Portal account has the correct user role before you register for the Clearinghouse. </a:t>
            </a:r>
          </a:p>
          <a:p>
            <a:pPr marL="174982" indent="-174982">
              <a:buFont typeface="Arial" panose="020B0604020202020204" pitchFamily="34" charset="0"/>
              <a:buChar char="•"/>
            </a:pPr>
            <a:r>
              <a:rPr lang="en-US"/>
              <a:t>The user roles are summarized here on the screen—be sure to request the user role that has the permissions you will need in the Clearinghouse.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ECA826-7ED4-4138-AD84-258E75E7B5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6303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marR="0" lvl="0" indent="-17498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Employer</a:t>
            </a:r>
            <a:r>
              <a:rPr lang="en-US" baseline="0"/>
              <a:t> Administrators will be prompted to designate a </a:t>
            </a:r>
            <a:r>
              <a:rPr lang="en-US" kern="0"/>
              <a:t>consortium/third-party administrator (</a:t>
            </a:r>
            <a:r>
              <a:rPr lang="en-US" baseline="0"/>
              <a:t>C/TPA) during the registration process.</a:t>
            </a:r>
            <a:endParaRPr lang="en-US"/>
          </a:p>
          <a:p>
            <a:pPr marL="174982" indent="-174982">
              <a:buFont typeface="Arial" panose="020B0604020202020204" pitchFamily="34" charset="0"/>
              <a:buChar char="•"/>
            </a:pPr>
            <a:endParaRPr lang="en-US"/>
          </a:p>
          <a:p>
            <a:pPr marL="174982" marR="0" lvl="0" indent="-17498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 C/TPA manages all, or part, of an employer's DOT drug and alcohol testing program</a:t>
            </a:r>
            <a:r>
              <a:rPr lang="en-US" baseline="0"/>
              <a:t> </a:t>
            </a:r>
            <a:r>
              <a:rPr lang="en-US"/>
              <a:t>and performs tasks as agreed to by the employer to assist in implementing the drug and alcohol testing program and to help keep the employer compliant with the DOT/FMCSA Drug and Alcohol Testing rules and regulations.</a:t>
            </a:r>
            <a:endParaRPr lang="en-US" kern="0">
              <a:solidFill>
                <a:srgbClr val="FF0000"/>
              </a:solidFill>
            </a:endParaRPr>
          </a:p>
          <a:p>
            <a:pPr marL="174982" indent="-174982">
              <a:buFont typeface="Arial" panose="020B0604020202020204" pitchFamily="34" charset="0"/>
              <a:buChar char="•"/>
            </a:pPr>
            <a:endParaRPr lang="en-US"/>
          </a:p>
          <a:p>
            <a:pPr marL="174982" indent="-174982">
              <a:buFont typeface="Arial" panose="020B0604020202020204" pitchFamily="34" charset="0"/>
              <a:buChar char="•"/>
            </a:pPr>
            <a:endParaRPr lang="en-US"/>
          </a:p>
          <a:p>
            <a:pPr marL="174982" indent="-174982">
              <a:buFont typeface="Arial" panose="020B0604020202020204" pitchFamily="34" charset="0"/>
              <a:buChar char="•"/>
            </a:pPr>
            <a:r>
              <a:rPr lang="en-US"/>
              <a:t>The Clearinghouse is not a tool for finding a C/TPA.</a:t>
            </a:r>
            <a:r>
              <a:rPr lang="en-US" baseline="0"/>
              <a:t>  If you need to find a C/TPA, search online for “consortium/third-party administrators”</a:t>
            </a:r>
          </a:p>
          <a:p>
            <a:pPr marL="174982" indent="-174982">
              <a:buFont typeface="Arial" panose="020B0604020202020204" pitchFamily="34" charset="0"/>
              <a:buChar char="•"/>
            </a:pPr>
            <a:r>
              <a:rPr lang="en-US" baseline="0"/>
              <a:t>You should have an agreement with your C/TPA outside the Clearinghouse before you designate them in the Clearinghouse.</a:t>
            </a:r>
          </a:p>
          <a:p>
            <a:pPr marL="174982" indent="-174982">
              <a:buFont typeface="Arial" panose="020B0604020202020204" pitchFamily="34" charset="0"/>
              <a:buChar char="•"/>
            </a:pPr>
            <a:r>
              <a:rPr lang="en-US" baseline="0"/>
              <a:t>C/TPAs should not accept a designation request from an employer they do not recognize.</a:t>
            </a:r>
          </a:p>
          <a:p>
            <a:pPr marL="174982" indent="-174982">
              <a:buFont typeface="Arial" panose="020B0604020202020204" pitchFamily="34" charset="0"/>
              <a:buChar char="•"/>
            </a:pPr>
            <a:endParaRPr lang="en-US" baseline="0"/>
          </a:p>
          <a:p>
            <a:pPr defTabSz="933237">
              <a:defRPr/>
            </a:pPr>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ECA826-7ED4-4138-AD84-258E75E7B5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5110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a:t>A C/TPA must be designated by an employer in the Clearinghouse before the C/TPA can report violation information or query the Clearinghouse on behalf of the employer. </a:t>
            </a:r>
          </a:p>
          <a:p>
            <a:pPr marL="0" indent="0">
              <a:buFont typeface="Arial" panose="020B0604020202020204" pitchFamily="34" charset="0"/>
              <a:buNone/>
            </a:pPr>
            <a:endParaRPr lang="en-US" baseline="0"/>
          </a:p>
          <a:p>
            <a:pPr marL="174982" indent="-174982">
              <a:buFont typeface="Arial" panose="020B0604020202020204" pitchFamily="34" charset="0"/>
              <a:buChar char="•"/>
            </a:pPr>
            <a:r>
              <a:rPr lang="en-US" baseline="0"/>
              <a:t>As covered previously, owner-operators must complete this step.</a:t>
            </a:r>
          </a:p>
          <a:p>
            <a:pPr marL="174982" indent="-174982">
              <a:buFont typeface="Arial" panose="020B0604020202020204" pitchFamily="34" charset="0"/>
              <a:buChar char="•"/>
            </a:pPr>
            <a:r>
              <a:rPr lang="en-US" baseline="0"/>
              <a:t>You do not need to designate a C/TPA to complete your registration, but you will not be able to access the Clearinghouse until you have designated one.</a:t>
            </a:r>
          </a:p>
          <a:p>
            <a:pPr marL="174982" indent="-174982">
              <a:buFont typeface="Arial" panose="020B0604020202020204" pitchFamily="34" charset="0"/>
              <a:buChar char="•"/>
            </a:pPr>
            <a:endParaRPr lang="en-US" baseline="0"/>
          </a:p>
          <a:p>
            <a:pPr marL="174982" indent="-174982">
              <a:buFont typeface="Arial" panose="020B0604020202020204" pitchFamily="34" charset="0"/>
              <a:buChar char="•"/>
            </a:pPr>
            <a:r>
              <a:rPr lang="en-US" baseline="0"/>
              <a:t>To designate your C/TPA after you have created your account, use the links in your Employee Dashboard.</a:t>
            </a:r>
            <a:endParaRPr lang="en-US"/>
          </a:p>
          <a:p>
            <a:pPr defTabSz="933237">
              <a:defRPr/>
            </a:pPr>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ECA826-7ED4-4138-AD84-258E75E7B5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7317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79FD4A-A0E3-4F17-8664-C7D8EA949AA8}" type="slidenum">
              <a:rPr lang="en-US" smtClean="0"/>
              <a:t>3</a:t>
            </a:fld>
            <a:endParaRPr lang="en-US"/>
          </a:p>
        </p:txBody>
      </p:sp>
    </p:spTree>
    <p:extLst>
      <p:ext uri="{BB962C8B-B14F-4D97-AF65-F5344CB8AC3E}">
        <p14:creationId xmlns:p14="http://schemas.microsoft.com/office/powerpoint/2010/main" val="300811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kern="0">
                <a:solidFill>
                  <a:schemeClr val="tx1"/>
                </a:solidFill>
              </a:rPr>
              <a:t>If you will use the Clearinghouse on behalf of an MRO or SAP, they must send you an invitation to register as their Assistant.</a:t>
            </a:r>
          </a:p>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ECA826-7ED4-4138-AD84-258E75E7B5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7903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Once you have completed registration,</a:t>
            </a:r>
            <a:r>
              <a:rPr lang="en-US" baseline="0"/>
              <a:t> you have the option to invite one or more Clearinghouse Assistants. Using this feature sends an email invitation to the Assistant. The Assistant must use the link in the email invitation to begin their Clearinghouse registration. This will link the Assistant’s Clearinghouse account to your organization.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Allowing multiple users to access the Clearinghouse on your organization’s behalf will ensure uninterrupted access to the Clearinghouse due to staff transitions,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a:t>A note for Employers: </a:t>
            </a:r>
            <a:r>
              <a:rPr lang="en-US" baseline="0"/>
              <a:t>Inviting an Assistant is not required if your company has a USDOT Number. Your users should go to the Clearinghouse website and register using their Portal User ID and password, which will allow the Clearinghouse to recognize the Clearinghouse User Role in each user’s Portal account.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a:t>If your organization</a:t>
            </a:r>
            <a:r>
              <a:rPr lang="en-US" baseline="0"/>
              <a:t> will have more than one Administrator, all Administrators should go to the Clearinghouse website to begin the registration process.</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ECA826-7ED4-4138-AD84-258E75E7B5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2742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969">
              <a:defRPr/>
            </a:pPr>
            <a:r>
              <a:rPr lang="en-US">
                <a:solidFill>
                  <a:prstClr val="black"/>
                </a:solidFill>
              </a:rPr>
              <a:t>Let’s now take a closer look at the requirements for conducting queries and obtaining driver consent.</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ECA826-7ED4-4138-AD84-258E75E7B5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05431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8EAB36-C21E-4262-AE2C-D0B41AB7A3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02181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a:t>Given the type of query, here are the requirements for driver consent.</a:t>
            </a:r>
          </a:p>
          <a:p>
            <a:endParaRPr lang="en-US" sz="1900"/>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a:t>Note that if a </a:t>
            </a:r>
            <a:r>
              <a:rPr lang="en-US" sz="2000"/>
              <a:t>driver refuses consent (for any query) the query cannot be conducted and the driver is prohibited from performing safety-sensitive functions </a:t>
            </a:r>
            <a:r>
              <a:rPr lang="en-US" sz="2000" i="1"/>
              <a:t>for that employer.</a:t>
            </a:r>
            <a:endParaRPr lang="en-US" sz="1900"/>
          </a:p>
          <a:p>
            <a:endParaRPr lang="en-US" sz="19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79FD4A-A0E3-4F17-8664-C7D8EA949A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96326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50969">
              <a:buFont typeface="Arial" panose="020B0604020202020204" pitchFamily="34" charset="0"/>
              <a:buNone/>
              <a:defRPr/>
            </a:pPr>
            <a:r>
              <a:rPr lang="en-US"/>
              <a:t>Here are</a:t>
            </a:r>
            <a:r>
              <a:rPr lang="en-US" baseline="0"/>
              <a:t> some sample query results for a limited query.</a:t>
            </a:r>
            <a:endParaRPr lang="en-US"/>
          </a:p>
          <a:p>
            <a:pPr marL="178307" indent="-178307" defTabSz="950969">
              <a:buFont typeface="Arial" panose="020B0604020202020204" pitchFamily="34" charset="0"/>
              <a:buChar char="•"/>
              <a:defRPr/>
            </a:pPr>
            <a:endParaRPr lang="en-US"/>
          </a:p>
          <a:p>
            <a:pPr marL="178307" indent="-178307" defTabSz="950969">
              <a:buFont typeface="Arial" panose="020B0604020202020204" pitchFamily="34" charset="0"/>
              <a:buChar char="•"/>
              <a:defRPr/>
            </a:pPr>
            <a:r>
              <a:rPr lang="en-US"/>
              <a:t>If a limited query determined that there is no violation information in the driver’s Clearinghouse record, the results will show “</a:t>
            </a:r>
            <a:r>
              <a:rPr lang="en-US" b="1"/>
              <a:t>Driver Not Prohibited</a:t>
            </a:r>
            <a:r>
              <a:rPr lang="en-US"/>
              <a:t>”</a:t>
            </a:r>
          </a:p>
          <a:p>
            <a:endParaRPr lang="en-US"/>
          </a:p>
          <a:p>
            <a:pPr marL="178307" indent="-178307" defTabSz="950969">
              <a:buFont typeface="Arial" panose="020B0604020202020204" pitchFamily="34" charset="0"/>
              <a:buChar char="•"/>
              <a:defRPr/>
            </a:pPr>
            <a:r>
              <a:rPr lang="en-US" kern="0"/>
              <a:t>If information related to a drug and alcohol program violation is present in the driver’s Clearinghouse record, a notice appears stating “</a:t>
            </a:r>
            <a:r>
              <a:rPr lang="en-US" b="1" kern="0"/>
              <a:t>Full Query Needed</a:t>
            </a:r>
            <a:r>
              <a:rPr lang="en-US" kern="0"/>
              <a:t>”</a:t>
            </a:r>
          </a:p>
          <a:p>
            <a:pPr marL="178307" indent="-178307" defTabSz="950969">
              <a:buFont typeface="Arial" panose="020B0604020202020204" pitchFamily="34" charset="0"/>
              <a:buChar char="•"/>
              <a:defRPr/>
            </a:pPr>
            <a:r>
              <a:rPr lang="en-US">
                <a:latin typeface="Arial" panose="020B0604020202020204" pitchFamily="34" charset="0"/>
                <a:ea typeface="Calibri" panose="020F0502020204030204" pitchFamily="34" charset="0"/>
                <a:cs typeface="Arial" panose="020B0604020202020204" pitchFamily="34" charset="0"/>
              </a:rPr>
              <a:t>Note that “Record(s) Found” is not a notification that a queried driver is prohibited from performing safety-sensitive functions. This could be information related to a closed RTD process, meaning the driver could be eligible to operate a CMV.</a:t>
            </a:r>
          </a:p>
          <a:p>
            <a:pPr marL="178307" indent="-178307" defTabSz="950969">
              <a:buFont typeface="Arial" panose="020B0604020202020204" pitchFamily="34" charset="0"/>
              <a:buChar char="•"/>
              <a:defRPr/>
            </a:pPr>
            <a:r>
              <a:rPr lang="en-US">
                <a:latin typeface="Arial" panose="020B0604020202020204" pitchFamily="34" charset="0"/>
                <a:ea typeface="Calibri" panose="020F0502020204030204" pitchFamily="34" charset="0"/>
                <a:cs typeface="Arial" panose="020B0604020202020204" pitchFamily="34" charset="0"/>
              </a:rPr>
              <a:t>A full query is needed in this case to determine the driver’s eligibility status.</a:t>
            </a:r>
            <a:endParaRPr lang="en-US" kern="0"/>
          </a:p>
          <a:p>
            <a:pPr marL="178307" indent="-178307" defTabSz="950969">
              <a:buFont typeface="Arial" panose="020B0604020202020204" pitchFamily="34" charset="0"/>
              <a:buChar char="•"/>
              <a:defRPr/>
            </a:pPr>
            <a:endParaRPr lang="en-US" kern="0"/>
          </a:p>
          <a:p>
            <a:pPr marL="178307" indent="-178307" defTabSz="950969">
              <a:buFont typeface="Arial" panose="020B0604020202020204" pitchFamily="34" charset="0"/>
              <a:buChar char="•"/>
              <a:defRPr/>
            </a:pPr>
            <a:r>
              <a:rPr lang="en-US" kern="0"/>
              <a:t>We’ll run through the results of a full query shortly.</a:t>
            </a:r>
            <a:endParaRPr lang="en-US">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ECA826-7ED4-4138-AD84-258E75E7B5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7243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a </a:t>
            </a:r>
            <a:r>
              <a:rPr lang="en-US" baseline="0"/>
              <a:t>full query is needed, a consent request will be sent to the driver. You can see an example of what that looks like in a driver’s Clearinghouse account on the screen. </a:t>
            </a:r>
            <a:r>
              <a:rPr lang="en-US"/>
              <a:t>The</a:t>
            </a:r>
            <a:r>
              <a:rPr lang="en-US" baseline="0"/>
              <a:t> driver will then respond to the query request.</a:t>
            </a:r>
          </a:p>
          <a:p>
            <a:endParaRPr lang="en-US" baseline="0"/>
          </a:p>
          <a:p>
            <a:pPr marL="297177" indent="-297177" defTabSz="950969">
              <a:buFont typeface="Arial" panose="020B0604020202020204" pitchFamily="34" charset="0"/>
              <a:buChar char="•"/>
            </a:pPr>
            <a:r>
              <a:rPr lang="en-US" kern="0"/>
              <a:t>Drivers must be registered in the Clearinghouse to provide consent for pre-employment and full queries. </a:t>
            </a:r>
          </a:p>
          <a:p>
            <a:pPr marL="297177" indent="-297177" defTabSz="950969">
              <a:buFont typeface="Arial" panose="020B0604020202020204" pitchFamily="34" charset="0"/>
              <a:buChar char="•"/>
            </a:pPr>
            <a:r>
              <a:rPr lang="en-US" kern="0"/>
              <a:t>Employers must obtain a driver’s consent before querying the driver’s violation information.</a:t>
            </a:r>
          </a:p>
          <a:p>
            <a:pPr marL="297177" indent="-297177" defTabSz="950969">
              <a:buFont typeface="Arial" panose="020B0604020202020204" pitchFamily="34" charset="0"/>
              <a:buChar char="•"/>
            </a:pPr>
            <a:endParaRPr lang="en-US" kern="0"/>
          </a:p>
          <a:p>
            <a:pPr marL="297177" indent="-297177" defTabSz="950969">
              <a:buFont typeface="Arial" panose="020B0604020202020204" pitchFamily="34" charset="0"/>
              <a:buChar char="•"/>
              <a:defRPr/>
            </a:pPr>
            <a:r>
              <a:rPr lang="en-US" kern="0"/>
              <a:t>Again: </a:t>
            </a:r>
            <a:r>
              <a:rPr lang="en-US" b="1"/>
              <a:t>Failure to provide consent to such a request will result in the driver being prohibited from performing safety-sensitive functions (including operating a CMV) for that employer, in accordance with 49 CFR  382.703(c).</a:t>
            </a:r>
          </a:p>
          <a:p>
            <a:pPr defTabSz="950969"/>
            <a:endParaRPr lang="en-US" ker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79FD4A-A0E3-4F17-8664-C7D8EA949A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91601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050"/>
              <a:t>Now let’s</a:t>
            </a:r>
            <a:r>
              <a:rPr lang="en-US" sz="1050" baseline="0"/>
              <a:t> discuss the results of a full query.</a:t>
            </a:r>
            <a:endParaRPr lang="en-US" sz="1050"/>
          </a:p>
          <a:p>
            <a:pPr marL="178307" indent="-178307">
              <a:buFont typeface="Arial" panose="020B0604020202020204" pitchFamily="34" charset="0"/>
              <a:buChar char="•"/>
            </a:pPr>
            <a:endParaRPr lang="en-US" sz="1050"/>
          </a:p>
          <a:p>
            <a:pPr marL="178307" indent="-178307">
              <a:buFont typeface="Arial" panose="020B0604020202020204" pitchFamily="34" charset="0"/>
              <a:buChar char="•"/>
            </a:pPr>
            <a:r>
              <a:rPr lang="en-US" sz="1050"/>
              <a:t>Once an employer receives a notification email that the driver has responded to the consent request, </a:t>
            </a:r>
            <a:r>
              <a:rPr lang="en-US" sz="1050" kern="0"/>
              <a:t>the employer will log into the Clearinghouse and view their </a:t>
            </a:r>
            <a:r>
              <a:rPr lang="en-US" sz="1050" b="1" kern="0"/>
              <a:t>Queries Conducted Page</a:t>
            </a:r>
            <a:r>
              <a:rPr lang="en-US" sz="1050" b="0" kern="0" baseline="0"/>
              <a:t> that provides an overview of each query.</a:t>
            </a:r>
            <a:endParaRPr lang="en-US" sz="1050" kern="0"/>
          </a:p>
          <a:p>
            <a:pPr marL="178307" marR="0" lvl="0" indent="-17830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a:t>Depending</a:t>
            </a:r>
            <a:r>
              <a:rPr lang="en-US" sz="1050" baseline="0"/>
              <a:t> on their notification settings, the employer</a:t>
            </a:r>
            <a:r>
              <a:rPr lang="en-US" sz="1050"/>
              <a:t> may also receive a notification within</a:t>
            </a:r>
            <a:r>
              <a:rPr lang="en-US" sz="1050" baseline="0"/>
              <a:t> the Clearinghouse. </a:t>
            </a:r>
            <a:endParaRPr lang="en-US" sz="1050" kern="0"/>
          </a:p>
          <a:p>
            <a:pPr marL="0" indent="0">
              <a:buFont typeface="Arial" panose="020B0604020202020204" pitchFamily="34" charset="0"/>
              <a:buNone/>
            </a:pPr>
            <a:endParaRPr lang="en-US" sz="1050" kern="0"/>
          </a:p>
          <a:p>
            <a:pPr marL="178307" indent="-178307">
              <a:buFont typeface="Arial" panose="020B0604020202020204" pitchFamily="34" charset="0"/>
              <a:buChar char="•"/>
            </a:pPr>
            <a:r>
              <a:rPr lang="en-US" sz="1050" kern="0"/>
              <a:t>An</a:t>
            </a:r>
            <a:r>
              <a:rPr lang="en-US" sz="1050" kern="0" baseline="0"/>
              <a:t> employer can c</a:t>
            </a:r>
            <a:r>
              <a:rPr lang="en-US" sz="1050" kern="0"/>
              <a:t>lick on </a:t>
            </a:r>
            <a:r>
              <a:rPr lang="en-US" sz="1050" b="1" kern="0"/>
              <a:t>View Query Details </a:t>
            </a:r>
            <a:r>
              <a:rPr lang="en-US" sz="1050" kern="0"/>
              <a:t>to view the details of the query.</a:t>
            </a:r>
          </a:p>
          <a:p>
            <a:pPr marL="178307" indent="-178307">
              <a:buFont typeface="Arial" panose="020B0604020202020204" pitchFamily="34" charset="0"/>
              <a:buChar char="•"/>
            </a:pPr>
            <a:endParaRPr lang="en-US" sz="1050" kern="0"/>
          </a:p>
          <a:p>
            <a:pPr marL="178307" indent="-178307">
              <a:buFont typeface="Arial" panose="020B0604020202020204" pitchFamily="34" charset="0"/>
              <a:buChar char="•"/>
            </a:pPr>
            <a:r>
              <a:rPr lang="en-US" sz="1050" kern="0"/>
              <a:t>Drivers can also log in to view the details of the query and any other</a:t>
            </a:r>
            <a:r>
              <a:rPr lang="en-US" sz="1050"/>
              <a:t> information in their own driver record.</a:t>
            </a:r>
            <a:r>
              <a:rPr lang="en-US" sz="1050" baseline="0"/>
              <a:t> We’ll talk more about this shortly.</a:t>
            </a:r>
            <a:endParaRPr lang="en-US" sz="1050" kern="0"/>
          </a:p>
          <a:p>
            <a:endParaRPr lang="en-US" sz="1050"/>
          </a:p>
          <a:p>
            <a:pPr marL="178307" indent="-178307">
              <a:buFont typeface="Arial" panose="020B0604020202020204" pitchFamily="34" charset="0"/>
              <a:buChar char="•"/>
            </a:pPr>
            <a:r>
              <a:rPr lang="en-US" sz="1050"/>
              <a:t>A</a:t>
            </a:r>
            <a:r>
              <a:rPr lang="en-US" sz="1050" baseline="0"/>
              <a:t> pending query will display a yellow band until a driver has provided consent.</a:t>
            </a:r>
          </a:p>
          <a:p>
            <a:pPr marL="178307" indent="-178307" defTabSz="950969">
              <a:buFont typeface="Arial" panose="020B0604020202020204" pitchFamily="34" charset="0"/>
              <a:buChar char="•"/>
              <a:defRPr/>
            </a:pPr>
            <a:r>
              <a:rPr lang="en-US" sz="1050" baseline="0"/>
              <a:t>A red band, like the one you see on the screen, will be displayed if the query returns that the driver is prohibited from performing safety-sensitive functions at the time of the query.</a:t>
            </a:r>
          </a:p>
          <a:p>
            <a:pPr marL="178307" indent="-178307" defTabSz="950969">
              <a:buFont typeface="Arial" panose="020B0604020202020204" pitchFamily="34" charset="0"/>
              <a:buChar char="•"/>
              <a:defRPr/>
            </a:pPr>
            <a:r>
              <a:rPr lang="en-US" sz="1050"/>
              <a:t>After 24 hours of a limited result returning, if a driver has not provided consent it turns red.</a:t>
            </a:r>
          </a:p>
          <a:p>
            <a:pPr marL="0" indent="0" defTabSz="950969">
              <a:buFont typeface="Arial" panose="020B0604020202020204" pitchFamily="34" charset="0"/>
              <a:buNone/>
              <a:defRPr/>
            </a:pPr>
            <a:endParaRPr lang="en-US" sz="1050"/>
          </a:p>
          <a:p>
            <a:pPr marL="178307" indent="-178307">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ECA826-7ED4-4138-AD84-258E75E7B5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21700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307" indent="-178307">
              <a:buFont typeface="Arial" panose="020B0604020202020204" pitchFamily="34" charset="0"/>
              <a:buChar char="•"/>
            </a:pPr>
            <a:r>
              <a:rPr lang="en-US"/>
              <a:t>As we said earlier, registered drivers can always log into the Clearinghouse to review the information in their own driver record.</a:t>
            </a:r>
          </a:p>
          <a:p>
            <a:pPr marL="178307" indent="-178307">
              <a:buFont typeface="Arial" panose="020B0604020202020204" pitchFamily="34" charset="0"/>
              <a:buChar char="•"/>
            </a:pPr>
            <a:endParaRPr lang="en-US"/>
          </a:p>
          <a:p>
            <a:pPr marL="178307" indent="-178307">
              <a:buFont typeface="Arial" panose="020B0604020202020204" pitchFamily="34" charset="0"/>
              <a:buChar char="•"/>
            </a:pPr>
            <a:r>
              <a:rPr lang="en-US"/>
              <a:t>If you believe violation information has been inaccurately recorded, you can request a data review. We will go into more detail on that later in the webinar.</a:t>
            </a:r>
          </a:p>
          <a:p>
            <a:endParaRPr lang="en-US"/>
          </a:p>
          <a:p>
            <a:pPr marL="0" indent="0">
              <a:buFont typeface="Arial" panose="020B0604020202020204" pitchFamily="34" charset="0"/>
              <a:buNone/>
            </a:pPr>
            <a:endParaRPr lang="en-US"/>
          </a:p>
          <a:p>
            <a:pPr marL="178307" indent="-178307">
              <a:buFont typeface="Arial" panose="020B0604020202020204" pitchFamily="34" charset="0"/>
              <a:buChar char="•"/>
            </a:pPr>
            <a:r>
              <a:rPr lang="en-US"/>
              <a:t>From your</a:t>
            </a:r>
            <a:r>
              <a:rPr lang="en-US" baseline="0"/>
              <a:t> Violation History you can c</a:t>
            </a:r>
            <a:r>
              <a:rPr lang="en-US"/>
              <a:t>lick View Violation Details to see the full information that will be shared with an employer who conducts a full query (with your consent).</a:t>
            </a:r>
            <a:endParaRPr lang="en-US" ker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ECA826-7ED4-4138-AD84-258E75E7B5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6927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take a closer</a:t>
            </a:r>
            <a:r>
              <a:rPr lang="en-US" baseline="0"/>
              <a:t> look at reporting violation information in the Clearinghouse.</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8EAB36-C21E-4262-AE2C-D0B41AB7A3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4729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begin with an explanation of what the Clearinghouse is.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8EAB36-C21E-4262-AE2C-D0B41AB7A3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66364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77" indent="-171477">
              <a:buFont typeface="Arial" panose="020B0604020202020204" pitchFamily="34" charset="0"/>
              <a:buChar char="•"/>
            </a:pPr>
            <a:r>
              <a:rPr lang="en-US"/>
              <a:t>Here are the violations that employers, or their designated</a:t>
            </a:r>
            <a:r>
              <a:rPr lang="en-US" baseline="0"/>
              <a:t> C/TPAs, are required to report in the Clearinghouse…[read slide]</a:t>
            </a:r>
            <a:endParaRPr lang="en-US"/>
          </a:p>
          <a:p>
            <a:pPr marL="171477" indent="-171477">
              <a:buFont typeface="Arial" panose="020B0604020202020204" pitchFamily="34" charset="0"/>
              <a:buChar char="•"/>
            </a:pPr>
            <a:r>
              <a:rPr lang="en-US"/>
              <a:t>Employer has 3 business days to report.</a:t>
            </a:r>
          </a:p>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pPr marL="0" marR="0" lvl="0" indent="0" algn="r" defTabSz="475484" rtl="0" eaLnBrk="1" fontAlgn="auto" latinLnBrk="0" hangingPunct="1">
              <a:lnSpc>
                <a:spcPct val="100000"/>
              </a:lnSpc>
              <a:spcBef>
                <a:spcPts val="0"/>
              </a:spcBef>
              <a:spcAft>
                <a:spcPts val="0"/>
              </a:spcAft>
              <a:buClrTx/>
              <a:buSzTx/>
              <a:buFontTx/>
              <a:buNone/>
              <a:tabLst/>
              <a:defRPr/>
            </a:pPr>
            <a:fld id="{CF79FD4A-A0E3-4F17-8664-C7D8EA949AA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5484"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05610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wanted to make</a:t>
            </a:r>
            <a:r>
              <a:rPr lang="en-US" baseline="0"/>
              <a:t> sure everyone understands what does and does not qualify as actual knowledge of a violation.</a:t>
            </a:r>
          </a:p>
          <a:p>
            <a:endParaRPr lang="en-US" baseline="0"/>
          </a:p>
          <a:p>
            <a:r>
              <a:rPr lang="en-US" baseline="0"/>
              <a:t>To be recorded in the Clearinghouse, actual knowledge must be based on one of the following… [ read slide ] </a:t>
            </a:r>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Note that employers should NOT report positive drug</a:t>
            </a:r>
            <a:r>
              <a:rPr lang="en-US" baseline="0"/>
              <a:t> </a:t>
            </a:r>
            <a:r>
              <a:rPr lang="en-US"/>
              <a:t>test results</a:t>
            </a:r>
            <a:r>
              <a:rPr lang="en-US" baseline="0"/>
              <a:t> as actual knowledge, as this can lead to duplicate reporting. Positive drug test results are entered by the medical review officer.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When reporting actual knowledge, you will be prompted to upload supporting documentation. This may include… [ read slide ]</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8EAB36-C21E-4262-AE2C-D0B41AB7A3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58504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969">
              <a:defRPr/>
            </a:pPr>
            <a:r>
              <a:rPr lang="en-US">
                <a:solidFill>
                  <a:prstClr val="black"/>
                </a:solidFill>
              </a:rPr>
              <a:t>You may be wondering about information MROs and SAPS will report in the Clearinghouse. This information is listed here</a:t>
            </a:r>
            <a:r>
              <a:rPr lang="en-US" baseline="0">
                <a:solidFill>
                  <a:prstClr val="black"/>
                </a:solidFill>
              </a:rPr>
              <a:t> [ read slide ]</a:t>
            </a:r>
            <a:endParaRPr lang="en-US">
              <a:solidFill>
                <a:prstClr val="black"/>
              </a:solidFill>
            </a:endParaRPr>
          </a:p>
          <a:p>
            <a:endParaRPr lang="en-US"/>
          </a:p>
        </p:txBody>
      </p:sp>
      <p:sp>
        <p:nvSpPr>
          <p:cNvPr id="4" name="Slide Number Placeholder 3"/>
          <p:cNvSpPr>
            <a:spLocks noGrp="1"/>
          </p:cNvSpPr>
          <p:nvPr>
            <p:ph type="sldNum" sz="quarter" idx="10"/>
          </p:nvPr>
        </p:nvSpPr>
        <p:spPr/>
        <p:txBody>
          <a:bodyPr/>
          <a:lstStyle/>
          <a:p>
            <a:pPr marL="0" marR="0" lvl="0" indent="0" algn="r" defTabSz="475484" rtl="0" eaLnBrk="1" fontAlgn="auto" latinLnBrk="0" hangingPunct="1">
              <a:lnSpc>
                <a:spcPct val="100000"/>
              </a:lnSpc>
              <a:spcBef>
                <a:spcPts val="0"/>
              </a:spcBef>
              <a:spcAft>
                <a:spcPts val="0"/>
              </a:spcAft>
              <a:buClrTx/>
              <a:buSzTx/>
              <a:buFontTx/>
              <a:buNone/>
              <a:tabLst/>
              <a:defRPr/>
            </a:pPr>
            <a:fld id="{CF79FD4A-A0E3-4F17-8664-C7D8EA949AA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5484"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48723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Before we move</a:t>
            </a:r>
            <a:r>
              <a:rPr lang="en-US" baseline="0"/>
              <a:t> on, let’s look at some FAQs related to violation reporting.</a:t>
            </a:r>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8EAB36-C21E-4262-AE2C-D0B41AB7A3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88782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To review, </a:t>
            </a:r>
            <a:r>
              <a:rPr lang="en-US" sz="1200" b="1" kern="1200">
                <a:solidFill>
                  <a:schemeClr val="tx1"/>
                </a:solidFill>
                <a:effectLst/>
                <a:latin typeface="+mn-lt"/>
                <a:ea typeface="+mn-ea"/>
                <a:cs typeface="+mn-cs"/>
              </a:rPr>
              <a:t>there are only 3 reasons that a Clearinghouse record can be amended under 382.717</a:t>
            </a:r>
            <a:r>
              <a:rPr lang="en-US" sz="1200" kern="1200">
                <a:solidFill>
                  <a:schemeClr val="tx1"/>
                </a:solidFill>
                <a:effectLst/>
                <a:latin typeface="+mn-lt"/>
                <a:ea typeface="+mn-ea"/>
                <a:cs typeface="+mn-cs"/>
              </a:rPr>
              <a:t>: </a:t>
            </a:r>
          </a:p>
          <a:p>
            <a:pPr marL="228600" indent="-228600">
              <a:buAutoNum type="arabicParenBoth"/>
            </a:pPr>
            <a:r>
              <a:rPr lang="en-US" sz="1200" kern="1200">
                <a:solidFill>
                  <a:schemeClr val="tx1"/>
                </a:solidFill>
                <a:effectLst/>
                <a:latin typeface="+mn-lt"/>
                <a:ea typeface="+mn-ea"/>
                <a:cs typeface="+mn-cs"/>
              </a:rPr>
              <a:t>a data entry error (e.g., wrong name, wrong CDL number, wrong test result, etc.) has occurred; </a:t>
            </a:r>
          </a:p>
          <a:p>
            <a:pPr marL="228600" indent="-228600">
              <a:buAutoNum type="arabicParenBoth"/>
            </a:pPr>
            <a:r>
              <a:rPr lang="en-US" sz="1200" kern="1200">
                <a:solidFill>
                  <a:schemeClr val="tx1"/>
                </a:solidFill>
                <a:effectLst/>
                <a:latin typeface="+mn-lt"/>
                <a:ea typeface="+mn-ea"/>
                <a:cs typeface="+mn-cs"/>
              </a:rPr>
              <a:t>a DUI citation which was the basis of an actual knowledge report did not result in a conviction; and </a:t>
            </a:r>
          </a:p>
          <a:p>
            <a:pPr marL="228600" indent="-228600">
              <a:buAutoNum type="arabicParenBoth"/>
            </a:pPr>
            <a:r>
              <a:rPr lang="en-US" sz="1200" kern="1200">
                <a:solidFill>
                  <a:schemeClr val="tx1"/>
                </a:solidFill>
                <a:effectLst/>
                <a:latin typeface="+mn-lt"/>
                <a:ea typeface="+mn-ea"/>
                <a:cs typeface="+mn-cs"/>
              </a:rPr>
              <a:t>an employer reporting either a failure to appear refusal or actual knowledge violation did not comply with the respective reporting requirements (382.705(b)(3) &amp; (4)). </a:t>
            </a:r>
          </a:p>
          <a:p>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r>
              <a:rPr lang="en-US" b="1"/>
              <a:t>Within 45 days of receiving a complete petition, FMCSA will inform the driver, in writing (email or letter), of its decision </a:t>
            </a:r>
            <a:r>
              <a:rPr lang="en-US"/>
              <a:t>to retain, remove, or correct the information in the database and provide the basis for the decision.</a:t>
            </a:r>
          </a:p>
          <a:p>
            <a:endParaRPr lang="en-US"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Example of denied petitions: drivers were arguing they had not refused, based on their versions of the facts.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 driver must provide evidence (e.g., notice of suspension) to support the claim that information recorded in the driver’s Clearinghouse record is inaccurate. If the driver fails to provide sufficient evidence, his or her petition will be closed with no further action taken.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 driver may request an expedited review if the inaccuracy is currently preventing him or her from performing his or her job duties per § 382.717(e). </a:t>
            </a:r>
            <a:r>
              <a:rPr lang="en-US" b="1"/>
              <a:t>FMCSA will respond to expedited reviews within 14 days</a:t>
            </a:r>
            <a:r>
              <a:rPr lang="en-US"/>
              <a:t>. Note that the driver must provide evidence (e.g., notice of suspension) in order to request an expedited review.</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CF79FD4A-A0E3-4F17-8664-C7D8EA949A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20225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 40.287 What information is an employer required to provide concerning SAP services to an employee who has a DOT drug and alcohol regulation violation? </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As an employer, you must provide to each employee (including an applicant or new employee) who violates a DOT drug and alcohol regulation a listing of SAPs readily available to the employee and acceptable to you, with names, addresses, and telephone numbers. You cannot charge the employee any fee for compiling or providing this list. You may provide this list yourself or through a C/TPA or other service agent.</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79FD4A-A0E3-4F17-8664-C7D8EA949A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20771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8EAB36-C21E-4262-AE2C-D0B41AB7A3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57870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79FD4A-A0E3-4F17-8664-C7D8EA949A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56677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FL CLPs:  Call the CDL helpdesk in FL and they can manually add the pointer and should correct the validation issues.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850-617-2000 – the driver will need to tell the Help Desk that they have a CLP and the Clearinghouse will not validate it and they need it corrected. </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79FD4A-A0E3-4F17-8664-C7D8EA949A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44338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79FD4A-A0E3-4F17-8664-C7D8EA949A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05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discuss the Clearinghouse Second Rule, which has an implementation date of November 8, 2024, a little later in this presentation.</a:t>
            </a:r>
          </a:p>
        </p:txBody>
      </p:sp>
      <p:sp>
        <p:nvSpPr>
          <p:cNvPr id="4" name="Slide Number Placeholder 3"/>
          <p:cNvSpPr>
            <a:spLocks noGrp="1"/>
          </p:cNvSpPr>
          <p:nvPr>
            <p:ph type="sldNum" sz="quarter" idx="5"/>
          </p:nvPr>
        </p:nvSpPr>
        <p:spPr/>
        <p:txBody>
          <a:bodyPr/>
          <a:lstStyle/>
          <a:p>
            <a:fld id="{CF79FD4A-A0E3-4F17-8664-C7D8EA949AA8}" type="slidenum">
              <a:rPr lang="en-US" smtClean="0"/>
              <a:t>5</a:t>
            </a:fld>
            <a:endParaRPr lang="en-US"/>
          </a:p>
        </p:txBody>
      </p:sp>
    </p:spTree>
    <p:extLst>
      <p:ext uri="{BB962C8B-B14F-4D97-AF65-F5344CB8AC3E}">
        <p14:creationId xmlns:p14="http://schemas.microsoft.com/office/powerpoint/2010/main" val="32352817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8EAB36-C21E-4262-AE2C-D0B41AB7A3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68072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79FD4A-A0E3-4F17-8664-C7D8EA949A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96042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take a</a:t>
            </a:r>
            <a:r>
              <a:rPr lang="en-US" baseline="0"/>
              <a:t> look at some common issues users have been experiencing in the Clearinghouse.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8EAB36-C21E-4262-AE2C-D0B41AB7A3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71376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79FD4A-A0E3-4F17-8664-C7D8EA949AA8}" type="slidenum">
              <a:rPr lang="en-US" smtClean="0"/>
              <a:t>45</a:t>
            </a:fld>
            <a:endParaRPr lang="en-US"/>
          </a:p>
        </p:txBody>
      </p:sp>
    </p:spTree>
    <p:extLst>
      <p:ext uri="{BB962C8B-B14F-4D97-AF65-F5344CB8AC3E}">
        <p14:creationId xmlns:p14="http://schemas.microsoft.com/office/powerpoint/2010/main" val="33705207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79FD4A-A0E3-4F17-8664-C7D8EA949AA8}" type="slidenum">
              <a:rPr lang="en-US" smtClean="0"/>
              <a:t>46</a:t>
            </a:fld>
            <a:endParaRPr lang="en-US"/>
          </a:p>
        </p:txBody>
      </p:sp>
    </p:spTree>
    <p:extLst>
      <p:ext uri="{BB962C8B-B14F-4D97-AF65-F5344CB8AC3E}">
        <p14:creationId xmlns:p14="http://schemas.microsoft.com/office/powerpoint/2010/main" val="10526811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79FD4A-A0E3-4F17-8664-C7D8EA949AA8}" type="slidenum">
              <a:rPr lang="en-US" smtClean="0"/>
              <a:t>47</a:t>
            </a:fld>
            <a:endParaRPr lang="en-US"/>
          </a:p>
        </p:txBody>
      </p:sp>
    </p:spTree>
    <p:extLst>
      <p:ext uri="{BB962C8B-B14F-4D97-AF65-F5344CB8AC3E}">
        <p14:creationId xmlns:p14="http://schemas.microsoft.com/office/powerpoint/2010/main" val="33043459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30-Day look back </a:t>
            </a:r>
            <a:r>
              <a:rPr lang="en-US" sz="1200">
                <a:solidFill>
                  <a:srgbClr val="FF0000"/>
                </a:solidFill>
              </a:rPr>
              <a:t>(382.701(c))</a:t>
            </a:r>
          </a:p>
          <a:p>
            <a:r>
              <a:rPr lang="en-US"/>
              <a:t> </a:t>
            </a:r>
          </a:p>
        </p:txBody>
      </p:sp>
      <p:sp>
        <p:nvSpPr>
          <p:cNvPr id="4" name="Slide Number Placeholder 3"/>
          <p:cNvSpPr>
            <a:spLocks noGrp="1"/>
          </p:cNvSpPr>
          <p:nvPr>
            <p:ph type="sldNum" sz="quarter" idx="10"/>
          </p:nvPr>
        </p:nvSpPr>
        <p:spPr/>
        <p:txBody>
          <a:bodyPr/>
          <a:lstStyle/>
          <a:p>
            <a:fld id="{CF79FD4A-A0E3-4F17-8664-C7D8EA949AA8}" type="slidenum">
              <a:rPr lang="en-US" smtClean="0"/>
              <a:t>49</a:t>
            </a:fld>
            <a:endParaRPr lang="en-US"/>
          </a:p>
        </p:txBody>
      </p:sp>
    </p:spTree>
    <p:extLst>
      <p:ext uri="{BB962C8B-B14F-4D97-AF65-F5344CB8AC3E}">
        <p14:creationId xmlns:p14="http://schemas.microsoft.com/office/powerpoint/2010/main" val="20430565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30-Day look back </a:t>
            </a:r>
            <a:r>
              <a:rPr lang="en-US" sz="1200">
                <a:solidFill>
                  <a:srgbClr val="FF0000"/>
                </a:solidFill>
              </a:rPr>
              <a:t>(382.701(c))</a:t>
            </a:r>
          </a:p>
          <a:p>
            <a:r>
              <a:rPr lang="en-US"/>
              <a:t> </a:t>
            </a:r>
          </a:p>
        </p:txBody>
      </p:sp>
      <p:sp>
        <p:nvSpPr>
          <p:cNvPr id="4" name="Slide Number Placeholder 3"/>
          <p:cNvSpPr>
            <a:spLocks noGrp="1"/>
          </p:cNvSpPr>
          <p:nvPr>
            <p:ph type="sldNum" sz="quarter" idx="10"/>
          </p:nvPr>
        </p:nvSpPr>
        <p:spPr/>
        <p:txBody>
          <a:bodyPr/>
          <a:lstStyle/>
          <a:p>
            <a:fld id="{CF79FD4A-A0E3-4F17-8664-C7D8EA949AA8}" type="slidenum">
              <a:rPr lang="en-US" smtClean="0"/>
              <a:t>53</a:t>
            </a:fld>
            <a:endParaRPr lang="en-US"/>
          </a:p>
        </p:txBody>
      </p:sp>
    </p:spTree>
    <p:extLst>
      <p:ext uri="{BB962C8B-B14F-4D97-AF65-F5344CB8AC3E}">
        <p14:creationId xmlns:p14="http://schemas.microsoft.com/office/powerpoint/2010/main" val="18495622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that we’ve covered the initial Clearinghouse rule, what the Clearinghouse is, and who must use it, let’s take a look at the recent final rule that covers State Clearinghouse requirements for non-issuance and downgrading of CDLs.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8EAB36-C21E-4262-AE2C-D0B41AB7A3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6812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79FD4A-A0E3-4F17-8664-C7D8EA949AA8}" type="slidenum">
              <a:rPr lang="en-US" smtClean="0"/>
              <a:t>56</a:t>
            </a:fld>
            <a:endParaRPr lang="en-US"/>
          </a:p>
        </p:txBody>
      </p:sp>
    </p:spTree>
    <p:extLst>
      <p:ext uri="{BB962C8B-B14F-4D97-AF65-F5344CB8AC3E}">
        <p14:creationId xmlns:p14="http://schemas.microsoft.com/office/powerpoint/2010/main" val="1354462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The Clearinghouse will associate a violation with a driver’s CDL information. This will be recorded even if the driver has not registered for the Clearinghouse. </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8EAB36-C21E-4262-AE2C-D0B41AB7A3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40358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79FD4A-A0E3-4F17-8664-C7D8EA949AA8}" type="slidenum">
              <a:rPr lang="en-US" smtClean="0"/>
              <a:t>57</a:t>
            </a:fld>
            <a:endParaRPr lang="en-US"/>
          </a:p>
        </p:txBody>
      </p:sp>
    </p:spTree>
    <p:extLst>
      <p:ext uri="{BB962C8B-B14F-4D97-AF65-F5344CB8AC3E}">
        <p14:creationId xmlns:p14="http://schemas.microsoft.com/office/powerpoint/2010/main" val="12592118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a:p>
            <a:endParaRPr lang="en-US"/>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CF79FD4A-A0E3-4F17-8664-C7D8EA949AA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6963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CF79FD4A-A0E3-4F17-8664-C7D8EA949AA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7617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Which drivers</a:t>
            </a:r>
            <a:r>
              <a:rPr lang="en-US" baseline="0"/>
              <a:t> are covered by the Clearinghouse?</a:t>
            </a:r>
          </a:p>
          <a:p>
            <a:r>
              <a:rPr lang="en-US" baseline="0"/>
              <a:t>CDL drivers = </a:t>
            </a:r>
            <a:r>
              <a:rPr lang="en-US"/>
              <a:t>Any driver who holds a CDL (CDL driver) and meets the requirements of the CDL standards (49 CFR Part 383), and the FMCSA Drug and Alcohol Testing Program (Part 382). References to CDL drivers also includes CLP drivers. </a:t>
            </a:r>
          </a:p>
          <a:p>
            <a:endParaRPr lang="en-US" baseline="0"/>
          </a:p>
          <a:p>
            <a:r>
              <a:rPr lang="en-US" baseline="0"/>
              <a:t>For the purposes of this presentation, we use the term “Employers.” Most employers are motor carriers or owner-operators, but the term “employers” encompasses anyone who employs someone with a CDL or CLP.</a:t>
            </a:r>
          </a:p>
          <a:p>
            <a:endParaRPr lang="en-US" baseline="0"/>
          </a:p>
          <a:p>
            <a:r>
              <a:rPr lang="en-US" baseline="0"/>
              <a:t>We also use the term “c</a:t>
            </a:r>
            <a:r>
              <a:rPr lang="en-US"/>
              <a:t>onsortia/third-party administrators” or “C/TPAs” to refer</a:t>
            </a:r>
            <a:r>
              <a:rPr lang="en-US" baseline="0"/>
              <a:t> to organizations that employers designate to manage or conduct their drug and alcohol compliance programs. Y</a:t>
            </a:r>
            <a:r>
              <a:rPr lang="en-US"/>
              <a:t>ou may also</a:t>
            </a:r>
            <a:r>
              <a:rPr lang="en-US" baseline="0"/>
              <a:t> hear these agencies referred to as “service agents” in official rulemaking.</a:t>
            </a:r>
            <a:r>
              <a:rPr lang="en-US"/>
              <a:t> </a:t>
            </a:r>
            <a:endParaRPr lang="en-US" baseline="0"/>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8EAB36-C21E-4262-AE2C-D0B41AB7A3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2817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solidFill>
                  <a:prstClr val="black"/>
                </a:solidFill>
              </a:rPr>
              <a:t>Here is an overview of the actions that drivers are responsible for completing in the Clearinghouse.</a:t>
            </a:r>
          </a:p>
          <a:p>
            <a:endParaRPr lang="en-US"/>
          </a:p>
          <a:p>
            <a:pPr marL="174982" indent="-174982" defTabSz="933237">
              <a:buFont typeface="Arial" panose="020B0604020202020204" pitchFamily="34" charset="0"/>
              <a:buChar char="•"/>
              <a:defRPr/>
            </a:pPr>
            <a:r>
              <a:rPr lang="en-US"/>
              <a:t>Drivers only need to register for the Clearinghouse to view their</a:t>
            </a:r>
            <a:r>
              <a:rPr lang="en-US" baseline="0"/>
              <a:t> own violation history and respond to query consent requests. If applicable, a driver also needs to be registered to designate a substance abuse professional. </a:t>
            </a:r>
            <a:endParaRPr lang="en-US"/>
          </a:p>
          <a:p>
            <a:pPr marL="174982" marR="0" lvl="0"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During registration</a:t>
            </a:r>
            <a:r>
              <a:rPr lang="en-US" baseline="0"/>
              <a:t> you’ll</a:t>
            </a:r>
            <a:r>
              <a:rPr lang="en-US"/>
              <a:t> add and verify your CDL information.</a:t>
            </a:r>
            <a:r>
              <a:rPr lang="en-US" baseline="0"/>
              <a:t> </a:t>
            </a:r>
            <a:r>
              <a:rPr lang="en-US"/>
              <a:t>This step is required to view your violation history and</a:t>
            </a:r>
            <a:r>
              <a:rPr lang="en-US" baseline="0"/>
              <a:t> </a:t>
            </a:r>
            <a:r>
              <a:rPr lang="en-US"/>
              <a:t>respond to query consent requests from an employer</a:t>
            </a:r>
            <a:r>
              <a:rPr lang="en-US" baseline="0"/>
              <a:t> or </a:t>
            </a:r>
            <a:r>
              <a:rPr lang="en-US"/>
              <a:t>C/TPA.</a:t>
            </a:r>
          </a:p>
          <a:p>
            <a:endParaRPr lang="en-US"/>
          </a:p>
          <a:p>
            <a:pPr marL="174982" indent="-174982">
              <a:buFont typeface="Arial" panose="020B0604020202020204" pitchFamily="34" charset="0"/>
              <a:buChar char="•"/>
            </a:pPr>
            <a:r>
              <a:rPr lang="en-US"/>
              <a:t>Drivers must also respond</a:t>
            </a:r>
            <a:r>
              <a:rPr lang="en-US" baseline="0"/>
              <a:t> to an electronic consent request in the Clearinghouse for a full query from a current or potential employer. This includes all pre-employment queries. </a:t>
            </a:r>
          </a:p>
          <a:p>
            <a:pPr marL="174982" indent="-174982">
              <a:buFont typeface="Arial" panose="020B0604020202020204" pitchFamily="34" charset="0"/>
              <a:buChar char="•"/>
            </a:pPr>
            <a:r>
              <a:rPr lang="en-US" b="1"/>
              <a:t>Failure to provide consent to such a request will result in the driver being prohibited from performing safety-sensitive functions (including operating a CMV) for that employer, in accordance with 49 CFR  382.703(c).</a:t>
            </a:r>
          </a:p>
          <a:p>
            <a:pPr marL="174982" indent="-174982">
              <a:buFont typeface="Arial" panose="020B0604020202020204" pitchFamily="34" charset="0"/>
              <a:buChar char="•"/>
            </a:pPr>
            <a:r>
              <a:rPr lang="en-US"/>
              <a:t>This means that if you apply for a new job as a CDL driver, you will receive a consent request for a full query, and you will need to respond to that consent request in order to be hired to operate a CMV.</a:t>
            </a:r>
          </a:p>
          <a:p>
            <a:pPr marL="174982" indent="-174982">
              <a:buFont typeface="Arial" panose="020B0604020202020204" pitchFamily="34" charset="0"/>
              <a:buChar char="•"/>
            </a:pPr>
            <a:r>
              <a:rPr lang="en-US"/>
              <a:t>If you do not plan on changing employers, you may still need to register for the Clearinghouse if your employer chooses to conduct a full query to access your Clearinghouse record.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8EAB36-C21E-4262-AE2C-D0B41AB7A3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0040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Here are student driver required actions in the Clearinghouse:</a:t>
            </a:r>
            <a:endParaRPr lang="en-US" sz="1800" b="0" i="0" u="none" strike="noStrike" baseline="0" dirty="0">
              <a:latin typeface="Proxima Nova Rg"/>
            </a:endParaRPr>
          </a:p>
          <a:p>
            <a:pPr marL="285750" indent="-285750">
              <a:buFont typeface="Arial" panose="020B0604020202020204" pitchFamily="34" charset="0"/>
              <a:buChar char="•"/>
            </a:pPr>
            <a:r>
              <a:rPr lang="en-US" sz="1800" b="0" i="0" u="none" strike="noStrike" baseline="0" dirty="0">
                <a:solidFill>
                  <a:srgbClr val="221E1F"/>
                </a:solidFill>
                <a:latin typeface="Proxima Nova Rg"/>
              </a:rPr>
              <a:t>Student drivers enrolled in independent trucking schools </a:t>
            </a:r>
            <a:r>
              <a:rPr lang="en-US" sz="1800" b="0" i="0" u="sng" strike="noStrike" baseline="0" dirty="0">
                <a:solidFill>
                  <a:srgbClr val="205D9F"/>
                </a:solidFill>
                <a:latin typeface="Proxima Nova Rg"/>
              </a:rPr>
              <a:t>register as a Student Driver</a:t>
            </a:r>
            <a:r>
              <a:rPr lang="en-US" sz="1800" b="0" i="0" u="none" strike="noStrike" baseline="0" dirty="0">
                <a:solidFill>
                  <a:srgbClr val="221E1F"/>
                </a:solidFill>
                <a:latin typeface="Proxima Nova Rg"/>
              </a:rPr>
              <a:t>. </a:t>
            </a:r>
          </a:p>
          <a:p>
            <a:pPr marL="285750" indent="-285750">
              <a:buFont typeface="Arial" panose="020B0604020202020204" pitchFamily="34" charset="0"/>
              <a:buChar char="•"/>
            </a:pPr>
            <a:r>
              <a:rPr lang="en-US" sz="1800" dirty="0">
                <a:solidFill>
                  <a:srgbClr val="000000"/>
                </a:solidFill>
                <a:latin typeface="Segoe UI" panose="020B0502040204020203" pitchFamily="34" charset="0"/>
              </a:rPr>
              <a:t>Student drivers must select a C/TPA. Please note, the student driver must contact the C/TPA before designating them in the Clearinghouse. </a:t>
            </a:r>
          </a:p>
          <a:p>
            <a:pPr marL="285750" indent="-285750">
              <a:buFont typeface="Arial" panose="020B0604020202020204" pitchFamily="34" charset="0"/>
              <a:buChar char="•"/>
            </a:pPr>
            <a:r>
              <a:rPr lang="en-US" sz="1800" b="0" i="0" u="none" strike="noStrike" baseline="0" dirty="0">
                <a:solidFill>
                  <a:srgbClr val="221E1F"/>
                </a:solidFill>
                <a:latin typeface="Proxima Nova Rg"/>
              </a:rPr>
              <a:t>Student drivers must purchase a query plan to conduct their pre-employment query. </a:t>
            </a:r>
          </a:p>
          <a:p>
            <a:pPr marL="285750" indent="-285750">
              <a:buFont typeface="Arial" panose="020B0604020202020204" pitchFamily="34" charset="0"/>
              <a:buChar char="•"/>
            </a:pPr>
            <a:r>
              <a:rPr lang="en-US" sz="1800" b="0" i="0" u="none" strike="noStrike" baseline="0" dirty="0">
                <a:solidFill>
                  <a:srgbClr val="221E1F"/>
                </a:solidFill>
                <a:latin typeface="Proxima Nova Rg"/>
              </a:rPr>
              <a:t>Student drivers and instructors must </a:t>
            </a:r>
            <a:r>
              <a:rPr lang="en-US" sz="1800" b="0" i="0" u="sng" strike="noStrike" baseline="0" dirty="0">
                <a:solidFill>
                  <a:srgbClr val="205D9F"/>
                </a:solidFill>
                <a:latin typeface="Proxima Nova Rg"/>
              </a:rPr>
              <a:t>provide electronic consent </a:t>
            </a:r>
            <a:r>
              <a:rPr lang="en-US" sz="1800" b="0" i="0" u="none" strike="noStrike" baseline="0" dirty="0">
                <a:solidFill>
                  <a:srgbClr val="221E1F"/>
                </a:solidFill>
                <a:latin typeface="Proxima Nova Rg"/>
              </a:rPr>
              <a:t>for pre-employment queries or other full queries conducted by an employer or C/TPA. </a:t>
            </a:r>
          </a:p>
          <a:p>
            <a:pPr marL="285750" indent="-285750">
              <a:buFont typeface="Arial" panose="020B0604020202020204" pitchFamily="34" charset="0"/>
              <a:buChar char="•"/>
            </a:pPr>
            <a:r>
              <a:rPr lang="en-US" sz="1800" b="0" i="0" u="none" strike="noStrike" baseline="0" dirty="0">
                <a:solidFill>
                  <a:srgbClr val="221E1F"/>
                </a:solidFill>
                <a:latin typeface="Proxima Nova Rg"/>
              </a:rPr>
              <a:t>Take a pre-employment drug test: Student drivers must be enrolled in a random testing pool during their time spent performing safety-sensitive functions during CDL training.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8EAB36-C21E-4262-AE2C-D0B41AB7A3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034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Slide 1">
    <p:spTree>
      <p:nvGrpSpPr>
        <p:cNvPr id="1" name=""/>
        <p:cNvGrpSpPr/>
        <p:nvPr/>
      </p:nvGrpSpPr>
      <p:grpSpPr>
        <a:xfrm>
          <a:off x="0" y="0"/>
          <a:ext cx="0" cy="0"/>
          <a:chOff x="0" y="0"/>
          <a:chExt cx="0" cy="0"/>
        </a:xfrm>
      </p:grpSpPr>
      <p:pic>
        <p:nvPicPr>
          <p:cNvPr id="33" name="Picture 3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36753" cy="6884894"/>
          </a:xfrm>
          <a:prstGeom prst="rect">
            <a:avLst/>
          </a:prstGeom>
        </p:spPr>
      </p:pic>
      <p:pic>
        <p:nvPicPr>
          <p:cNvPr id="34" name="Picture 33"/>
          <p:cNvPicPr>
            <a:picLocks noChangeAspect="1"/>
          </p:cNvPicPr>
          <p:nvPr userDrawn="1"/>
        </p:nvPicPr>
        <p:blipFill rotWithShape="1">
          <a:blip r:embed="rId3">
            <a:extLst>
              <a:ext uri="{28A0092B-C50C-407E-A947-70E740481C1C}">
                <a14:useLocalDpi xmlns:a14="http://schemas.microsoft.com/office/drawing/2010/main" val="0"/>
              </a:ext>
            </a:extLst>
          </a:blip>
          <a:srcRect b="64890"/>
          <a:stretch/>
        </p:blipFill>
        <p:spPr>
          <a:xfrm>
            <a:off x="510988" y="930581"/>
            <a:ext cx="8928847" cy="1763851"/>
          </a:xfrm>
          <a:prstGeom prst="rect">
            <a:avLst/>
          </a:prstGeom>
        </p:spPr>
      </p:pic>
      <p:cxnSp>
        <p:nvCxnSpPr>
          <p:cNvPr id="38" name="Straight Connector 37"/>
          <p:cNvCxnSpPr/>
          <p:nvPr userDrawn="1"/>
        </p:nvCxnSpPr>
        <p:spPr bwMode="auto">
          <a:xfrm>
            <a:off x="1059699" y="3168609"/>
            <a:ext cx="2931567" cy="0"/>
          </a:xfrm>
          <a:prstGeom prst="line">
            <a:avLst/>
          </a:prstGeom>
          <a:solidFill>
            <a:schemeClr val="accent1"/>
          </a:solidFill>
          <a:ln w="2222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591028818"/>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of Contents 1">
    <p:spTree>
      <p:nvGrpSpPr>
        <p:cNvPr id="1" name=""/>
        <p:cNvGrpSpPr/>
        <p:nvPr/>
      </p:nvGrpSpPr>
      <p:grpSpPr>
        <a:xfrm>
          <a:off x="0" y="0"/>
          <a:ext cx="0" cy="0"/>
          <a:chOff x="0" y="0"/>
          <a:chExt cx="0" cy="0"/>
        </a:xfrm>
      </p:grpSpPr>
      <p:sp>
        <p:nvSpPr>
          <p:cNvPr id="4" name="TextBox 3"/>
          <p:cNvSpPr txBox="1"/>
          <p:nvPr userDrawn="1"/>
        </p:nvSpPr>
        <p:spPr>
          <a:xfrm>
            <a:off x="642744" y="463254"/>
            <a:ext cx="10034492" cy="1182568"/>
          </a:xfrm>
          <a:prstGeom prst="rect">
            <a:avLst/>
          </a:prstGeom>
          <a:noFill/>
        </p:spPr>
        <p:txBody>
          <a:bodyPr wrap="square" rtlCol="0">
            <a:spAutoFit/>
          </a:bodyPr>
          <a:lstStyle/>
          <a:p>
            <a:pPr>
              <a:lnSpc>
                <a:spcPts val="10000"/>
              </a:lnSpc>
            </a:pPr>
            <a:r>
              <a:rPr lang="en-US" sz="4400" b="1">
                <a:solidFill>
                  <a:schemeClr val="accent4">
                    <a:lumMod val="95000"/>
                    <a:lumOff val="5000"/>
                  </a:schemeClr>
                </a:solidFill>
                <a:latin typeface="+mj-lt"/>
                <a:ea typeface="Montserrat Bold" charset="0"/>
                <a:cs typeface="Montserrat Bold" charset="0"/>
              </a:rPr>
              <a:t>Agenda</a:t>
            </a:r>
          </a:p>
        </p:txBody>
      </p:sp>
      <p:sp>
        <p:nvSpPr>
          <p:cNvPr id="24" name="Text Placeholder 23"/>
          <p:cNvSpPr>
            <a:spLocks noGrp="1"/>
          </p:cNvSpPr>
          <p:nvPr>
            <p:ph type="body" sz="quarter" idx="11" hasCustomPrompt="1"/>
          </p:nvPr>
        </p:nvSpPr>
        <p:spPr>
          <a:xfrm>
            <a:off x="642744" y="1932808"/>
            <a:ext cx="643351" cy="1109663"/>
          </a:xfrm>
          <a:prstGeom prst="rect">
            <a:avLst/>
          </a:prstGeom>
        </p:spPr>
        <p:txBody>
          <a:bodyPr/>
          <a:lstStyle>
            <a:lvl1pPr marL="0" indent="0">
              <a:buNone/>
              <a:defRPr sz="6600" b="1">
                <a:solidFill>
                  <a:srgbClr val="B3C3D3"/>
                </a:solidFill>
              </a:defRPr>
            </a:lvl1pPr>
            <a:lvl5pPr marL="1371600" indent="0">
              <a:buNone/>
              <a:defRPr/>
            </a:lvl5pPr>
          </a:lstStyle>
          <a:p>
            <a:pPr lvl="0"/>
            <a:r>
              <a:rPr lang="en-US"/>
              <a:t>1</a:t>
            </a:r>
          </a:p>
        </p:txBody>
      </p:sp>
      <p:sp>
        <p:nvSpPr>
          <p:cNvPr id="25" name="Text Placeholder 23"/>
          <p:cNvSpPr>
            <a:spLocks noGrp="1"/>
          </p:cNvSpPr>
          <p:nvPr>
            <p:ph type="body" sz="quarter" idx="12" hasCustomPrompt="1"/>
          </p:nvPr>
        </p:nvSpPr>
        <p:spPr>
          <a:xfrm>
            <a:off x="642743" y="3258044"/>
            <a:ext cx="643351" cy="1109663"/>
          </a:xfrm>
          <a:prstGeom prst="rect">
            <a:avLst/>
          </a:prstGeom>
        </p:spPr>
        <p:txBody>
          <a:bodyPr/>
          <a:lstStyle>
            <a:lvl1pPr marL="0" indent="0">
              <a:buNone/>
              <a:defRPr sz="6600" b="1">
                <a:solidFill>
                  <a:srgbClr val="B3C3D3"/>
                </a:solidFill>
              </a:defRPr>
            </a:lvl1pPr>
            <a:lvl5pPr marL="1371600" indent="0">
              <a:buNone/>
              <a:defRPr/>
            </a:lvl5pPr>
          </a:lstStyle>
          <a:p>
            <a:pPr lvl="0"/>
            <a:r>
              <a:rPr lang="en-US"/>
              <a:t>2</a:t>
            </a:r>
          </a:p>
        </p:txBody>
      </p:sp>
      <p:sp>
        <p:nvSpPr>
          <p:cNvPr id="26" name="Text Placeholder 23"/>
          <p:cNvSpPr>
            <a:spLocks noGrp="1"/>
          </p:cNvSpPr>
          <p:nvPr>
            <p:ph type="body" sz="quarter" idx="13" hasCustomPrompt="1"/>
          </p:nvPr>
        </p:nvSpPr>
        <p:spPr>
          <a:xfrm>
            <a:off x="642742" y="4662291"/>
            <a:ext cx="643351" cy="1109663"/>
          </a:xfrm>
          <a:prstGeom prst="rect">
            <a:avLst/>
          </a:prstGeom>
        </p:spPr>
        <p:txBody>
          <a:bodyPr/>
          <a:lstStyle>
            <a:lvl1pPr marL="0" indent="0">
              <a:buNone/>
              <a:defRPr sz="6600" b="1">
                <a:solidFill>
                  <a:srgbClr val="B3C3D3"/>
                </a:solidFill>
              </a:defRPr>
            </a:lvl1pPr>
            <a:lvl5pPr marL="1371600" indent="0">
              <a:buNone/>
              <a:defRPr/>
            </a:lvl5pPr>
          </a:lstStyle>
          <a:p>
            <a:pPr lvl="0"/>
            <a:r>
              <a:rPr lang="en-US"/>
              <a:t>3</a:t>
            </a:r>
          </a:p>
        </p:txBody>
      </p:sp>
      <p:sp>
        <p:nvSpPr>
          <p:cNvPr id="27" name="Text Placeholder 23"/>
          <p:cNvSpPr>
            <a:spLocks noGrp="1"/>
          </p:cNvSpPr>
          <p:nvPr>
            <p:ph type="body" sz="quarter" idx="14" hasCustomPrompt="1"/>
          </p:nvPr>
        </p:nvSpPr>
        <p:spPr>
          <a:xfrm>
            <a:off x="6639503" y="3258044"/>
            <a:ext cx="643351" cy="1109663"/>
          </a:xfrm>
          <a:prstGeom prst="rect">
            <a:avLst/>
          </a:prstGeom>
        </p:spPr>
        <p:txBody>
          <a:bodyPr/>
          <a:lstStyle>
            <a:lvl1pPr marL="0" indent="0">
              <a:buNone/>
              <a:defRPr sz="6600" b="1">
                <a:solidFill>
                  <a:srgbClr val="B3C3D3"/>
                </a:solidFill>
              </a:defRPr>
            </a:lvl1pPr>
            <a:lvl5pPr marL="1371600" indent="0">
              <a:buNone/>
              <a:defRPr/>
            </a:lvl5pPr>
          </a:lstStyle>
          <a:p>
            <a:pPr lvl="0"/>
            <a:r>
              <a:rPr lang="en-US"/>
              <a:t>5</a:t>
            </a:r>
          </a:p>
        </p:txBody>
      </p:sp>
      <p:sp>
        <p:nvSpPr>
          <p:cNvPr id="28" name="Text Placeholder 23"/>
          <p:cNvSpPr>
            <a:spLocks noGrp="1"/>
          </p:cNvSpPr>
          <p:nvPr>
            <p:ph type="body" sz="quarter" idx="15" hasCustomPrompt="1"/>
          </p:nvPr>
        </p:nvSpPr>
        <p:spPr>
          <a:xfrm>
            <a:off x="6639505" y="1965287"/>
            <a:ext cx="643351" cy="1109663"/>
          </a:xfrm>
          <a:prstGeom prst="rect">
            <a:avLst/>
          </a:prstGeom>
        </p:spPr>
        <p:txBody>
          <a:bodyPr/>
          <a:lstStyle>
            <a:lvl1pPr marL="0" indent="0">
              <a:buNone/>
              <a:defRPr sz="6600" b="1">
                <a:solidFill>
                  <a:srgbClr val="B3C3D3"/>
                </a:solidFill>
              </a:defRPr>
            </a:lvl1pPr>
            <a:lvl5pPr marL="1371600" indent="0">
              <a:buNone/>
              <a:defRPr/>
            </a:lvl5pPr>
          </a:lstStyle>
          <a:p>
            <a:pPr lvl="0"/>
            <a:r>
              <a:rPr lang="en-US"/>
              <a:t>4</a:t>
            </a:r>
          </a:p>
        </p:txBody>
      </p:sp>
      <p:sp>
        <p:nvSpPr>
          <p:cNvPr id="29" name="Text Placeholder 23"/>
          <p:cNvSpPr>
            <a:spLocks noGrp="1"/>
          </p:cNvSpPr>
          <p:nvPr>
            <p:ph type="body" sz="quarter" idx="16" hasCustomPrompt="1"/>
          </p:nvPr>
        </p:nvSpPr>
        <p:spPr>
          <a:xfrm>
            <a:off x="6639503" y="4662290"/>
            <a:ext cx="643351" cy="1109663"/>
          </a:xfrm>
          <a:prstGeom prst="rect">
            <a:avLst/>
          </a:prstGeom>
        </p:spPr>
        <p:txBody>
          <a:bodyPr/>
          <a:lstStyle>
            <a:lvl1pPr marL="0" indent="0">
              <a:buNone/>
              <a:defRPr sz="6600" b="1">
                <a:solidFill>
                  <a:srgbClr val="B3C3D3"/>
                </a:solidFill>
              </a:defRPr>
            </a:lvl1pPr>
            <a:lvl5pPr marL="1371600" indent="0">
              <a:buNone/>
              <a:defRPr/>
            </a:lvl5pPr>
          </a:lstStyle>
          <a:p>
            <a:pPr lvl="0"/>
            <a:r>
              <a:rPr lang="en-US"/>
              <a:t>6</a:t>
            </a:r>
          </a:p>
        </p:txBody>
      </p:sp>
      <p:sp>
        <p:nvSpPr>
          <p:cNvPr id="10" name="Slide Number Placeholder 5"/>
          <p:cNvSpPr>
            <a:spLocks noGrp="1"/>
          </p:cNvSpPr>
          <p:nvPr>
            <p:ph type="sldNum" sz="quarter" idx="4"/>
          </p:nvPr>
        </p:nvSpPr>
        <p:spPr>
          <a:xfrm>
            <a:off x="8847988" y="6331971"/>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a:p>
        </p:txBody>
      </p:sp>
    </p:spTree>
    <p:extLst>
      <p:ext uri="{BB962C8B-B14F-4D97-AF65-F5344CB8AC3E}">
        <p14:creationId xmlns:p14="http://schemas.microsoft.com/office/powerpoint/2010/main" val="255753819"/>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 4 boxes">
    <p:spTree>
      <p:nvGrpSpPr>
        <p:cNvPr id="1" name=""/>
        <p:cNvGrpSpPr/>
        <p:nvPr/>
      </p:nvGrpSpPr>
      <p:grpSpPr>
        <a:xfrm>
          <a:off x="0" y="0"/>
          <a:ext cx="0" cy="0"/>
          <a:chOff x="0" y="0"/>
          <a:chExt cx="0" cy="0"/>
        </a:xfrm>
      </p:grpSpPr>
      <p:sp>
        <p:nvSpPr>
          <p:cNvPr id="23" name="スライド番号プレースホルダー 3"/>
          <p:cNvSpPr txBox="1">
            <a:spLocks/>
          </p:cNvSpPr>
          <p:nvPr userDrawn="1"/>
        </p:nvSpPr>
        <p:spPr>
          <a:xfrm>
            <a:off x="17151170" y="9432788"/>
            <a:ext cx="1080120" cy="547688"/>
          </a:xfrm>
          <a:prstGeom prst="rect">
            <a:avLst/>
          </a:prstGeom>
        </p:spPr>
        <p:txBody>
          <a:bodyPr vert="horz" lIns="91440" tIns="45720" rIns="91440" bIns="45720" rtlCol="0" anchor="ctr"/>
          <a:lstStyle>
            <a:defPPr>
              <a:defRPr lang="en-US"/>
            </a:defPPr>
            <a:lvl1pPr marL="0" algn="r" defTabSz="457200" rtl="0" eaLnBrk="1" latinLnBrk="0" hangingPunct="1">
              <a:defRPr sz="1100" b="0" i="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459DFB-86F3-43FA-8567-2EA6E426AE90}" type="slidenum">
              <a:rPr lang="ja-JP" altLang="en-US" smtClean="0"/>
              <a:pPr/>
              <a:t>‹#›</a:t>
            </a:fld>
            <a:endParaRPr lang="ja-JP" altLang="en-US"/>
          </a:p>
        </p:txBody>
      </p:sp>
      <p:sp>
        <p:nvSpPr>
          <p:cNvPr id="24" name="スライド番号プレースホルダー 3"/>
          <p:cNvSpPr txBox="1">
            <a:spLocks/>
          </p:cNvSpPr>
          <p:nvPr userDrawn="1"/>
        </p:nvSpPr>
        <p:spPr>
          <a:xfrm>
            <a:off x="17303570" y="9585188"/>
            <a:ext cx="1080120" cy="547688"/>
          </a:xfrm>
          <a:prstGeom prst="rect">
            <a:avLst/>
          </a:prstGeom>
        </p:spPr>
        <p:txBody>
          <a:bodyPr vert="horz" lIns="91440" tIns="45720" rIns="91440" bIns="45720" rtlCol="0" anchor="ctr"/>
          <a:lstStyle>
            <a:defPPr>
              <a:defRPr lang="en-US"/>
            </a:defPPr>
            <a:lvl1pPr marL="0" algn="r" defTabSz="457200" rtl="0" eaLnBrk="1" latinLnBrk="0" hangingPunct="1">
              <a:defRPr sz="1100" b="0" i="0" kern="1200">
                <a:solidFill>
                  <a:schemeClr val="bg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459DFB-86F3-43FA-8567-2EA6E426AE90}" type="slidenum">
              <a:rPr lang="ja-JP" altLang="en-US" smtClean="0"/>
              <a:pPr/>
              <a:t>‹#›</a:t>
            </a:fld>
            <a:endParaRPr lang="ja-JP" altLang="en-US"/>
          </a:p>
        </p:txBody>
      </p:sp>
      <p:cxnSp>
        <p:nvCxnSpPr>
          <p:cNvPr id="25" name="Straight Connector 24"/>
          <p:cNvCxnSpPr/>
          <p:nvPr userDrawn="1"/>
        </p:nvCxnSpPr>
        <p:spPr bwMode="auto">
          <a:xfrm>
            <a:off x="0" y="9358"/>
            <a:ext cx="12192000" cy="0"/>
          </a:xfrm>
          <a:prstGeom prst="line">
            <a:avLst/>
          </a:prstGeom>
          <a:solidFill>
            <a:schemeClr val="accent1"/>
          </a:solidFill>
          <a:ln w="28575" cap="flat" cmpd="sng" algn="ctr">
            <a:solidFill>
              <a:srgbClr val="121A45"/>
            </a:solidFill>
            <a:prstDash val="solid"/>
            <a:round/>
            <a:headEnd type="none" w="med" len="med"/>
            <a:tailEnd type="none" w="med" len="med"/>
          </a:ln>
          <a:effectLst/>
        </p:spPr>
      </p:cxnSp>
      <p:sp>
        <p:nvSpPr>
          <p:cNvPr id="28" name="Text Placeholder 17"/>
          <p:cNvSpPr>
            <a:spLocks noGrp="1"/>
          </p:cNvSpPr>
          <p:nvPr>
            <p:ph type="body" sz="quarter" idx="12"/>
          </p:nvPr>
        </p:nvSpPr>
        <p:spPr>
          <a:xfrm>
            <a:off x="690563" y="1916264"/>
            <a:ext cx="2443162" cy="4416274"/>
          </a:xfrm>
          <a:prstGeom prst="rect">
            <a:avLst/>
          </a:prstGeom>
          <a:solidFill>
            <a:schemeClr val="accent3">
              <a:lumMod val="95000"/>
            </a:schemeClr>
          </a:solidFill>
        </p:spPr>
        <p:txBody>
          <a:bodyPr/>
          <a:lstStyle>
            <a:lvl1pPr marL="0" indent="0">
              <a:buNone/>
              <a:defRPr/>
            </a:lvl1pPr>
          </a:lstStyle>
          <a:p>
            <a:pPr lvl="0"/>
            <a:endParaRPr lang="en-US"/>
          </a:p>
        </p:txBody>
      </p:sp>
      <p:sp>
        <p:nvSpPr>
          <p:cNvPr id="29" name="Text Placeholder 17"/>
          <p:cNvSpPr>
            <a:spLocks noGrp="1"/>
          </p:cNvSpPr>
          <p:nvPr>
            <p:ph type="body" sz="quarter" idx="13"/>
          </p:nvPr>
        </p:nvSpPr>
        <p:spPr>
          <a:xfrm>
            <a:off x="3433551" y="1916263"/>
            <a:ext cx="2443162" cy="4415707"/>
          </a:xfrm>
          <a:prstGeom prst="rect">
            <a:avLst/>
          </a:prstGeom>
          <a:solidFill>
            <a:schemeClr val="accent3">
              <a:lumMod val="95000"/>
            </a:schemeClr>
          </a:solidFill>
        </p:spPr>
        <p:txBody>
          <a:bodyPr/>
          <a:lstStyle>
            <a:lvl1pPr marL="0" indent="0">
              <a:buNone/>
              <a:defRPr/>
            </a:lvl1pPr>
          </a:lstStyle>
          <a:p>
            <a:pPr lvl="0"/>
            <a:endParaRPr lang="en-US"/>
          </a:p>
        </p:txBody>
      </p:sp>
      <p:sp>
        <p:nvSpPr>
          <p:cNvPr id="30" name="Text Placeholder 17"/>
          <p:cNvSpPr>
            <a:spLocks noGrp="1"/>
          </p:cNvSpPr>
          <p:nvPr>
            <p:ph type="body" sz="quarter" idx="14"/>
          </p:nvPr>
        </p:nvSpPr>
        <p:spPr>
          <a:xfrm>
            <a:off x="6176443" y="1916263"/>
            <a:ext cx="2443162" cy="4415708"/>
          </a:xfrm>
          <a:prstGeom prst="rect">
            <a:avLst/>
          </a:prstGeom>
          <a:solidFill>
            <a:schemeClr val="accent3">
              <a:lumMod val="95000"/>
            </a:schemeClr>
          </a:solidFill>
        </p:spPr>
        <p:txBody>
          <a:bodyPr/>
          <a:lstStyle>
            <a:lvl1pPr marL="0" indent="0">
              <a:buNone/>
              <a:defRPr/>
            </a:lvl1pPr>
          </a:lstStyle>
          <a:p>
            <a:pPr lvl="0"/>
            <a:endParaRPr lang="en-US"/>
          </a:p>
        </p:txBody>
      </p:sp>
      <p:sp>
        <p:nvSpPr>
          <p:cNvPr id="31" name="Text Placeholder 17"/>
          <p:cNvSpPr>
            <a:spLocks noGrp="1"/>
          </p:cNvSpPr>
          <p:nvPr>
            <p:ph type="body" sz="quarter" idx="15"/>
          </p:nvPr>
        </p:nvSpPr>
        <p:spPr>
          <a:xfrm>
            <a:off x="8863430" y="1916263"/>
            <a:ext cx="2443162" cy="4415708"/>
          </a:xfrm>
          <a:prstGeom prst="rect">
            <a:avLst/>
          </a:prstGeom>
          <a:solidFill>
            <a:schemeClr val="accent3">
              <a:lumMod val="95000"/>
            </a:schemeClr>
          </a:solidFill>
        </p:spPr>
        <p:txBody>
          <a:bodyPr/>
          <a:lstStyle>
            <a:lvl1pPr marL="0" indent="0">
              <a:buNone/>
              <a:defRPr/>
            </a:lvl1pPr>
          </a:lstStyle>
          <a:p>
            <a:pPr lvl="0"/>
            <a:endParaRPr lang="en-US"/>
          </a:p>
        </p:txBody>
      </p:sp>
      <p:sp>
        <p:nvSpPr>
          <p:cNvPr id="32" name="Text Placeholder 7"/>
          <p:cNvSpPr>
            <a:spLocks noGrp="1"/>
          </p:cNvSpPr>
          <p:nvPr>
            <p:ph type="body" sz="quarter" idx="16" hasCustomPrompt="1"/>
          </p:nvPr>
        </p:nvSpPr>
        <p:spPr>
          <a:xfrm>
            <a:off x="429686" y="723568"/>
            <a:ext cx="11405127" cy="494459"/>
          </a:xfrm>
          <a:prstGeom prst="rect">
            <a:avLst/>
          </a:prstGeom>
        </p:spPr>
        <p:txBody>
          <a:bodyPr anchor="b"/>
          <a:lstStyle>
            <a:lvl1pPr marL="0" indent="0">
              <a:buNone/>
              <a:defRPr sz="2400" b="1">
                <a:solidFill>
                  <a:srgbClr val="0070C0"/>
                </a:solidFill>
              </a:defRPr>
            </a:lvl1pPr>
          </a:lstStyle>
          <a:p>
            <a:pPr lvl="0"/>
            <a:r>
              <a:rPr lang="en-US"/>
              <a:t>Click to edit text</a:t>
            </a:r>
          </a:p>
        </p:txBody>
      </p:sp>
      <p:sp>
        <p:nvSpPr>
          <p:cNvPr id="33" name="Content Placeholder 2"/>
          <p:cNvSpPr>
            <a:spLocks noGrp="1"/>
          </p:cNvSpPr>
          <p:nvPr>
            <p:ph idx="1" hasCustomPrompt="1"/>
          </p:nvPr>
        </p:nvSpPr>
        <p:spPr>
          <a:xfrm>
            <a:off x="429686" y="1356786"/>
            <a:ext cx="11405127" cy="388703"/>
          </a:xfrm>
          <a:prstGeom prst="rect">
            <a:avLst/>
          </a:prstGeom>
        </p:spPr>
        <p:txBody>
          <a:bodyPr/>
          <a:lstStyle>
            <a:lvl1pPr marL="0" indent="0">
              <a:buNone/>
              <a:defRPr sz="2400">
                <a:solidFill>
                  <a:schemeClr val="tx1">
                    <a:lumMod val="85000"/>
                    <a:lumOff val="15000"/>
                  </a:schemeClr>
                </a:solidFill>
              </a:defRPr>
            </a:lvl1pPr>
            <a:lvl2pPr marL="741363" indent="-300038">
              <a:defRPr sz="2000">
                <a:solidFill>
                  <a:schemeClr val="tx1">
                    <a:lumMod val="85000"/>
                    <a:lumOff val="15000"/>
                  </a:schemeClr>
                </a:solidFill>
              </a:defRPr>
            </a:lvl2pPr>
            <a:lvl3pPr marL="1033463" indent="-179388" defTabSz="1033463">
              <a:defRPr sz="1800">
                <a:solidFill>
                  <a:schemeClr val="tx1">
                    <a:lumMod val="85000"/>
                    <a:lumOff val="15000"/>
                  </a:schemeClr>
                </a:solidFill>
              </a:defRPr>
            </a:lvl3pPr>
            <a:lvl4pPr marL="1377950" indent="-171450">
              <a:buFont typeface="Wingdings" pitchFamily="2" charset="2"/>
              <a:buChar char="§"/>
              <a:defRPr sz="1600">
                <a:solidFill>
                  <a:schemeClr val="tx1">
                    <a:lumMod val="85000"/>
                    <a:lumOff val="15000"/>
                  </a:schemeClr>
                </a:solidFill>
              </a:defRPr>
            </a:lvl4pPr>
            <a:lvl5pPr>
              <a:buFont typeface="Wingdings" pitchFamily="2" charset="2"/>
              <a:buChar char="§"/>
              <a:defRPr sz="1800">
                <a:solidFill>
                  <a:schemeClr val="tx1">
                    <a:lumMod val="85000"/>
                    <a:lumOff val="15000"/>
                  </a:schemeClr>
                </a:solidFill>
              </a:defRPr>
            </a:lvl5pPr>
          </a:lstStyle>
          <a:p>
            <a:pPr lvl="0"/>
            <a:r>
              <a:rPr lang="en-US"/>
              <a:t>Click to add text</a:t>
            </a:r>
          </a:p>
        </p:txBody>
      </p:sp>
      <p:sp>
        <p:nvSpPr>
          <p:cNvPr id="12" name="Slide Number Placeholder 5"/>
          <p:cNvSpPr>
            <a:spLocks noGrp="1"/>
          </p:cNvSpPr>
          <p:nvPr>
            <p:ph type="sldNum" sz="quarter" idx="4"/>
          </p:nvPr>
        </p:nvSpPr>
        <p:spPr>
          <a:xfrm>
            <a:off x="8847988" y="6331971"/>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a:p>
        </p:txBody>
      </p:sp>
    </p:spTree>
    <p:extLst>
      <p:ext uri="{BB962C8B-B14F-4D97-AF65-F5344CB8AC3E}">
        <p14:creationId xmlns:p14="http://schemas.microsoft.com/office/powerpoint/2010/main" val="3837915860"/>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4 boxes side ba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01475F6-15BF-E945-87A6-683076D41687}" type="slidenum">
              <a:rPr lang="en-US" smtClean="0"/>
              <a:pPr/>
              <a:t>‹#›</a:t>
            </a:fld>
            <a:endParaRPr lang="en-US"/>
          </a:p>
        </p:txBody>
      </p:sp>
      <p:sp>
        <p:nvSpPr>
          <p:cNvPr id="5" name="Text Placeholder 6"/>
          <p:cNvSpPr>
            <a:spLocks noGrp="1"/>
          </p:cNvSpPr>
          <p:nvPr>
            <p:ph type="body" sz="quarter" idx="14" hasCustomPrompt="1"/>
          </p:nvPr>
        </p:nvSpPr>
        <p:spPr>
          <a:xfrm>
            <a:off x="393701" y="1489076"/>
            <a:ext cx="5261376" cy="4553505"/>
          </a:xfrm>
          <a:prstGeom prst="rect">
            <a:avLst/>
          </a:prstGeom>
        </p:spPr>
        <p:txBody>
          <a:bodyPr/>
          <a:lstStyle>
            <a:lvl1pPr marL="0" indent="0">
              <a:lnSpc>
                <a:spcPct val="100000"/>
              </a:lnSpc>
              <a:buNone/>
              <a:defRPr/>
            </a:lvl1pPr>
          </a:lstStyle>
          <a:p>
            <a:pPr lvl="0"/>
            <a:r>
              <a:rPr lang="en-US"/>
              <a:t>Click to edit text styles</a:t>
            </a:r>
          </a:p>
        </p:txBody>
      </p:sp>
      <p:sp>
        <p:nvSpPr>
          <p:cNvPr id="6" name="Text Placeholder 17"/>
          <p:cNvSpPr>
            <a:spLocks noGrp="1"/>
          </p:cNvSpPr>
          <p:nvPr>
            <p:ph type="body" sz="quarter" idx="19" hasCustomPrompt="1"/>
          </p:nvPr>
        </p:nvSpPr>
        <p:spPr>
          <a:xfrm>
            <a:off x="6107015" y="1489074"/>
            <a:ext cx="2673759" cy="645483"/>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a:t>Click to edit subhead</a:t>
            </a:r>
          </a:p>
        </p:txBody>
      </p:sp>
      <p:sp>
        <p:nvSpPr>
          <p:cNvPr id="7" name="Text Placeholder 19"/>
          <p:cNvSpPr>
            <a:spLocks noGrp="1"/>
          </p:cNvSpPr>
          <p:nvPr>
            <p:ph type="body" sz="quarter" idx="20"/>
          </p:nvPr>
        </p:nvSpPr>
        <p:spPr>
          <a:xfrm>
            <a:off x="6107017" y="2134558"/>
            <a:ext cx="2673759" cy="1392076"/>
          </a:xfrm>
          <a:prstGeom prst="rect">
            <a:avLst/>
          </a:prstGeom>
          <a:solidFill>
            <a:srgbClr val="F2F2F2"/>
          </a:solidFill>
        </p:spPr>
        <p:txBody>
          <a:bodyPr lIns="228600" tIns="246888">
            <a:normAutofit/>
          </a:bodyPr>
          <a:lstStyle>
            <a:lvl1pPr marL="0" indent="0">
              <a:lnSpc>
                <a:spcPct val="100000"/>
              </a:lnSpc>
              <a:buNone/>
              <a:defRPr lang="en-US" sz="1400" kern="1200" dirty="0" smtClean="0">
                <a:solidFill>
                  <a:schemeClr val="bg2">
                    <a:lumMod val="50000"/>
                  </a:schemeClr>
                </a:solidFill>
                <a:latin typeface="+mn-lt"/>
                <a:ea typeface="+mn-ea"/>
                <a:cs typeface="+mn-cs"/>
              </a:defRPr>
            </a:lvl1pPr>
          </a:lstStyle>
          <a:p>
            <a:pPr lvl="0"/>
            <a:r>
              <a:rPr lang="en-US"/>
              <a:t>Click to edit Master text styles</a:t>
            </a:r>
          </a:p>
        </p:txBody>
      </p:sp>
      <p:sp>
        <p:nvSpPr>
          <p:cNvPr id="8" name="Text Placeholder 17"/>
          <p:cNvSpPr>
            <a:spLocks noGrp="1"/>
          </p:cNvSpPr>
          <p:nvPr>
            <p:ph type="body" sz="quarter" idx="21" hasCustomPrompt="1"/>
          </p:nvPr>
        </p:nvSpPr>
        <p:spPr>
          <a:xfrm>
            <a:off x="9079807" y="3816482"/>
            <a:ext cx="2673757" cy="645483"/>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a:t>Click to edit subhead</a:t>
            </a:r>
          </a:p>
        </p:txBody>
      </p:sp>
      <p:sp>
        <p:nvSpPr>
          <p:cNvPr id="9" name="Text Placeholder 19"/>
          <p:cNvSpPr>
            <a:spLocks noGrp="1"/>
          </p:cNvSpPr>
          <p:nvPr>
            <p:ph type="body" sz="quarter" idx="22"/>
          </p:nvPr>
        </p:nvSpPr>
        <p:spPr>
          <a:xfrm>
            <a:off x="9079808" y="4461966"/>
            <a:ext cx="2673757" cy="1392076"/>
          </a:xfrm>
          <a:prstGeom prst="rect">
            <a:avLst/>
          </a:prstGeom>
          <a:solidFill>
            <a:srgbClr val="F2F2F2"/>
          </a:solidFill>
        </p:spPr>
        <p:txBody>
          <a:bodyPr lIns="228600" tIns="246888">
            <a:normAutofit/>
          </a:bodyPr>
          <a:lstStyle>
            <a:lvl1pPr marL="0" indent="0">
              <a:lnSpc>
                <a:spcPct val="100000"/>
              </a:lnSpc>
              <a:buNone/>
              <a:defRPr lang="en-US" sz="1400" kern="1200" dirty="0" smtClean="0">
                <a:solidFill>
                  <a:schemeClr val="bg2">
                    <a:lumMod val="50000"/>
                  </a:schemeClr>
                </a:solidFill>
                <a:latin typeface="+mn-lt"/>
                <a:ea typeface="+mn-ea"/>
                <a:cs typeface="+mn-cs"/>
              </a:defRPr>
            </a:lvl1pPr>
          </a:lstStyle>
          <a:p>
            <a:pPr lvl="0"/>
            <a:r>
              <a:rPr lang="en-US"/>
              <a:t>Click to edit Master text styles</a:t>
            </a:r>
          </a:p>
        </p:txBody>
      </p:sp>
      <p:sp>
        <p:nvSpPr>
          <p:cNvPr id="10" name="Text Placeholder 17"/>
          <p:cNvSpPr>
            <a:spLocks noGrp="1"/>
          </p:cNvSpPr>
          <p:nvPr>
            <p:ph type="body" sz="quarter" idx="23" hasCustomPrompt="1"/>
          </p:nvPr>
        </p:nvSpPr>
        <p:spPr>
          <a:xfrm>
            <a:off x="6107014" y="3816482"/>
            <a:ext cx="2673757" cy="645483"/>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a:t>Click to edit subhead</a:t>
            </a:r>
          </a:p>
        </p:txBody>
      </p:sp>
      <p:sp>
        <p:nvSpPr>
          <p:cNvPr id="11" name="Text Placeholder 19"/>
          <p:cNvSpPr>
            <a:spLocks noGrp="1"/>
          </p:cNvSpPr>
          <p:nvPr>
            <p:ph type="body" sz="quarter" idx="24"/>
          </p:nvPr>
        </p:nvSpPr>
        <p:spPr>
          <a:xfrm>
            <a:off x="6107015" y="4461966"/>
            <a:ext cx="2673757" cy="1392076"/>
          </a:xfrm>
          <a:prstGeom prst="rect">
            <a:avLst/>
          </a:prstGeom>
          <a:solidFill>
            <a:srgbClr val="F2F2F2"/>
          </a:solidFill>
        </p:spPr>
        <p:txBody>
          <a:bodyPr lIns="228600" tIns="246888">
            <a:normAutofit/>
          </a:bodyPr>
          <a:lstStyle>
            <a:lvl1pPr marL="0" indent="0">
              <a:lnSpc>
                <a:spcPct val="100000"/>
              </a:lnSpc>
              <a:buNone/>
              <a:defRPr lang="en-US" sz="1400" kern="1200" dirty="0" smtClean="0">
                <a:solidFill>
                  <a:schemeClr val="bg2">
                    <a:lumMod val="50000"/>
                  </a:schemeClr>
                </a:solidFill>
                <a:latin typeface="+mn-lt"/>
                <a:ea typeface="+mn-ea"/>
                <a:cs typeface="+mn-cs"/>
              </a:defRPr>
            </a:lvl1pPr>
          </a:lstStyle>
          <a:p>
            <a:pPr lvl="0"/>
            <a:r>
              <a:rPr lang="en-US"/>
              <a:t>Click to edit Master text styles</a:t>
            </a:r>
          </a:p>
        </p:txBody>
      </p:sp>
      <p:sp>
        <p:nvSpPr>
          <p:cNvPr id="12" name="Text Placeholder 17"/>
          <p:cNvSpPr>
            <a:spLocks noGrp="1"/>
          </p:cNvSpPr>
          <p:nvPr>
            <p:ph type="body" sz="quarter" idx="25" hasCustomPrompt="1"/>
          </p:nvPr>
        </p:nvSpPr>
        <p:spPr>
          <a:xfrm>
            <a:off x="9079806" y="1489074"/>
            <a:ext cx="2673759" cy="645483"/>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a:t>Click to edit subhead</a:t>
            </a:r>
          </a:p>
        </p:txBody>
      </p:sp>
      <p:sp>
        <p:nvSpPr>
          <p:cNvPr id="13" name="Text Placeholder 19"/>
          <p:cNvSpPr>
            <a:spLocks noGrp="1"/>
          </p:cNvSpPr>
          <p:nvPr>
            <p:ph type="body" sz="quarter" idx="26"/>
          </p:nvPr>
        </p:nvSpPr>
        <p:spPr>
          <a:xfrm>
            <a:off x="9079807" y="2134558"/>
            <a:ext cx="2673759" cy="1392076"/>
          </a:xfrm>
          <a:prstGeom prst="rect">
            <a:avLst/>
          </a:prstGeom>
          <a:solidFill>
            <a:srgbClr val="F2F2F2"/>
          </a:solidFill>
        </p:spPr>
        <p:txBody>
          <a:bodyPr lIns="228600" tIns="246888">
            <a:normAutofit/>
          </a:bodyPr>
          <a:lstStyle>
            <a:lvl1pPr marL="0" indent="0">
              <a:lnSpc>
                <a:spcPct val="100000"/>
              </a:lnSpc>
              <a:buNone/>
              <a:defRPr lang="en-US" sz="1400" kern="1200" dirty="0" smtClean="0">
                <a:solidFill>
                  <a:schemeClr val="bg2">
                    <a:lumMod val="50000"/>
                  </a:schemeClr>
                </a:solidFill>
                <a:latin typeface="+mn-lt"/>
                <a:ea typeface="+mn-ea"/>
                <a:cs typeface="+mn-cs"/>
              </a:defRPr>
            </a:lvl1pPr>
          </a:lstStyle>
          <a:p>
            <a:pPr lvl="0"/>
            <a:r>
              <a:rPr lang="en-US"/>
              <a:t>Click to edit Master text styles</a:t>
            </a:r>
          </a:p>
        </p:txBody>
      </p:sp>
      <p:sp>
        <p:nvSpPr>
          <p:cNvPr id="15" name="Text Placeholder 7"/>
          <p:cNvSpPr>
            <a:spLocks noGrp="1"/>
          </p:cNvSpPr>
          <p:nvPr>
            <p:ph type="body" sz="quarter" idx="16" hasCustomPrompt="1"/>
          </p:nvPr>
        </p:nvSpPr>
        <p:spPr>
          <a:xfrm>
            <a:off x="429686" y="723568"/>
            <a:ext cx="11405127" cy="494459"/>
          </a:xfrm>
          <a:prstGeom prst="rect">
            <a:avLst/>
          </a:prstGeom>
        </p:spPr>
        <p:txBody>
          <a:bodyPr anchor="b"/>
          <a:lstStyle>
            <a:lvl1pPr marL="0" indent="0">
              <a:buNone/>
              <a:defRPr sz="2400" b="1">
                <a:solidFill>
                  <a:srgbClr val="0070C0"/>
                </a:solidFill>
              </a:defRPr>
            </a:lvl1pPr>
          </a:lstStyle>
          <a:p>
            <a:pPr lvl="0"/>
            <a:r>
              <a:rPr lang="en-US"/>
              <a:t>Click to edit text</a:t>
            </a:r>
          </a:p>
        </p:txBody>
      </p:sp>
    </p:spTree>
    <p:extLst>
      <p:ext uri="{BB962C8B-B14F-4D97-AF65-F5344CB8AC3E}">
        <p14:creationId xmlns:p14="http://schemas.microsoft.com/office/powerpoint/2010/main" val="1001989095"/>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3 box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01475F6-15BF-E945-87A6-683076D41687}" type="slidenum">
              <a:rPr lang="en-US" smtClean="0"/>
              <a:pPr/>
              <a:t>‹#›</a:t>
            </a:fld>
            <a:endParaRPr lang="en-US"/>
          </a:p>
        </p:txBody>
      </p:sp>
      <p:sp>
        <p:nvSpPr>
          <p:cNvPr id="5" name="Text Placeholder 6"/>
          <p:cNvSpPr>
            <a:spLocks noGrp="1"/>
          </p:cNvSpPr>
          <p:nvPr>
            <p:ph type="body" sz="quarter" idx="14" hasCustomPrompt="1"/>
          </p:nvPr>
        </p:nvSpPr>
        <p:spPr>
          <a:xfrm>
            <a:off x="506823" y="1489076"/>
            <a:ext cx="11441113" cy="914059"/>
          </a:xfrm>
          <a:prstGeom prst="rect">
            <a:avLst/>
          </a:prstGeom>
        </p:spPr>
        <p:txBody>
          <a:bodyPr/>
          <a:lstStyle>
            <a:lvl1pPr marL="0" indent="0">
              <a:lnSpc>
                <a:spcPct val="100000"/>
              </a:lnSpc>
              <a:buNone/>
              <a:defRPr/>
            </a:lvl1pPr>
          </a:lstStyle>
          <a:p>
            <a:pPr lvl="0"/>
            <a:r>
              <a:rPr lang="en-US"/>
              <a:t>Click to edit text styles</a:t>
            </a:r>
          </a:p>
        </p:txBody>
      </p:sp>
      <p:sp>
        <p:nvSpPr>
          <p:cNvPr id="6" name="Text Placeholder 17"/>
          <p:cNvSpPr>
            <a:spLocks noGrp="1"/>
          </p:cNvSpPr>
          <p:nvPr>
            <p:ph type="body" sz="quarter" idx="19" hasCustomPrompt="1"/>
          </p:nvPr>
        </p:nvSpPr>
        <p:spPr>
          <a:xfrm>
            <a:off x="8211845" y="2733753"/>
            <a:ext cx="3622967" cy="852826"/>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a:t>Click to edit subhead</a:t>
            </a:r>
          </a:p>
        </p:txBody>
      </p:sp>
      <p:sp>
        <p:nvSpPr>
          <p:cNvPr id="7" name="Text Placeholder 19"/>
          <p:cNvSpPr>
            <a:spLocks noGrp="1"/>
          </p:cNvSpPr>
          <p:nvPr>
            <p:ph type="body" sz="quarter" idx="20"/>
          </p:nvPr>
        </p:nvSpPr>
        <p:spPr>
          <a:xfrm>
            <a:off x="8211846" y="3586579"/>
            <a:ext cx="3622967" cy="2418295"/>
          </a:xfrm>
          <a:prstGeom prst="rect">
            <a:avLst/>
          </a:prstGeom>
          <a:solidFill>
            <a:srgbClr val="F2F2F2"/>
          </a:solidFill>
        </p:spPr>
        <p:txBody>
          <a:bodyPr lIns="228600" tIns="246888"/>
          <a:lstStyle>
            <a:lvl1pPr marL="0" indent="0">
              <a:lnSpc>
                <a:spcPct val="100000"/>
              </a:lnSpc>
              <a:buNone/>
              <a:defRPr lang="en-US" sz="1600" kern="1200" dirty="0" smtClean="0">
                <a:solidFill>
                  <a:schemeClr val="bg2">
                    <a:lumMod val="50000"/>
                  </a:schemeClr>
                </a:solidFill>
                <a:latin typeface="+mn-lt"/>
                <a:ea typeface="+mn-ea"/>
                <a:cs typeface="+mn-cs"/>
              </a:defRPr>
            </a:lvl1pPr>
          </a:lstStyle>
          <a:p>
            <a:pPr lvl="0"/>
            <a:r>
              <a:rPr lang="en-US"/>
              <a:t>Click to edit Master text styles</a:t>
            </a:r>
          </a:p>
        </p:txBody>
      </p:sp>
      <p:cxnSp>
        <p:nvCxnSpPr>
          <p:cNvPr id="8" name="Straight Connector 7"/>
          <p:cNvCxnSpPr/>
          <p:nvPr userDrawn="1"/>
        </p:nvCxnSpPr>
        <p:spPr bwMode="auto">
          <a:xfrm>
            <a:off x="8419909" y="5884661"/>
            <a:ext cx="734887" cy="1234"/>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
        <p:nvSpPr>
          <p:cNvPr id="9" name="Text Placeholder 17"/>
          <p:cNvSpPr>
            <a:spLocks noGrp="1"/>
          </p:cNvSpPr>
          <p:nvPr>
            <p:ph type="body" sz="quarter" idx="21" hasCustomPrompt="1"/>
          </p:nvPr>
        </p:nvSpPr>
        <p:spPr>
          <a:xfrm>
            <a:off x="4360418" y="2733753"/>
            <a:ext cx="3622967" cy="852826"/>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a:t>Click to edit subhead</a:t>
            </a:r>
          </a:p>
        </p:txBody>
      </p:sp>
      <p:sp>
        <p:nvSpPr>
          <p:cNvPr id="10" name="Text Placeholder 19"/>
          <p:cNvSpPr>
            <a:spLocks noGrp="1"/>
          </p:cNvSpPr>
          <p:nvPr>
            <p:ph type="body" sz="quarter" idx="22"/>
          </p:nvPr>
        </p:nvSpPr>
        <p:spPr>
          <a:xfrm>
            <a:off x="4360419" y="3586579"/>
            <a:ext cx="3622967" cy="2418295"/>
          </a:xfrm>
          <a:prstGeom prst="rect">
            <a:avLst/>
          </a:prstGeom>
          <a:solidFill>
            <a:srgbClr val="F2F2F2"/>
          </a:solidFill>
        </p:spPr>
        <p:txBody>
          <a:bodyPr lIns="228600" tIns="246888"/>
          <a:lstStyle>
            <a:lvl1pPr marL="0" indent="0">
              <a:lnSpc>
                <a:spcPct val="100000"/>
              </a:lnSpc>
              <a:buNone/>
              <a:defRPr lang="en-US" sz="1600" kern="1200" dirty="0" smtClean="0">
                <a:solidFill>
                  <a:schemeClr val="bg2">
                    <a:lumMod val="50000"/>
                  </a:schemeClr>
                </a:solidFill>
                <a:latin typeface="+mn-lt"/>
                <a:ea typeface="+mn-ea"/>
                <a:cs typeface="+mn-cs"/>
              </a:defRPr>
            </a:lvl1pPr>
          </a:lstStyle>
          <a:p>
            <a:pPr lvl="0"/>
            <a:r>
              <a:rPr lang="en-US"/>
              <a:t>Click to edit Master text styles</a:t>
            </a:r>
          </a:p>
        </p:txBody>
      </p:sp>
      <p:cxnSp>
        <p:nvCxnSpPr>
          <p:cNvPr id="11" name="Straight Connector 10"/>
          <p:cNvCxnSpPr/>
          <p:nvPr userDrawn="1"/>
        </p:nvCxnSpPr>
        <p:spPr bwMode="auto">
          <a:xfrm>
            <a:off x="4568482" y="5884661"/>
            <a:ext cx="734887" cy="1234"/>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
        <p:nvSpPr>
          <p:cNvPr id="12" name="Text Placeholder 17"/>
          <p:cNvSpPr>
            <a:spLocks noGrp="1"/>
          </p:cNvSpPr>
          <p:nvPr>
            <p:ph type="body" sz="quarter" idx="23" hasCustomPrompt="1"/>
          </p:nvPr>
        </p:nvSpPr>
        <p:spPr>
          <a:xfrm>
            <a:off x="496498" y="2733753"/>
            <a:ext cx="3622967" cy="852826"/>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a:t>Click to edit subhead</a:t>
            </a:r>
          </a:p>
        </p:txBody>
      </p:sp>
      <p:sp>
        <p:nvSpPr>
          <p:cNvPr id="13" name="Text Placeholder 19"/>
          <p:cNvSpPr>
            <a:spLocks noGrp="1"/>
          </p:cNvSpPr>
          <p:nvPr>
            <p:ph type="body" sz="quarter" idx="24"/>
          </p:nvPr>
        </p:nvSpPr>
        <p:spPr>
          <a:xfrm>
            <a:off x="496499" y="3586579"/>
            <a:ext cx="3622967" cy="2418295"/>
          </a:xfrm>
          <a:prstGeom prst="rect">
            <a:avLst/>
          </a:prstGeom>
          <a:solidFill>
            <a:srgbClr val="F2F2F2"/>
          </a:solidFill>
        </p:spPr>
        <p:txBody>
          <a:bodyPr lIns="228600" tIns="246888"/>
          <a:lstStyle>
            <a:lvl1pPr marL="0" indent="0">
              <a:lnSpc>
                <a:spcPct val="100000"/>
              </a:lnSpc>
              <a:buNone/>
              <a:defRPr lang="en-US" sz="1600" kern="1200" dirty="0" smtClean="0">
                <a:solidFill>
                  <a:schemeClr val="bg2">
                    <a:lumMod val="50000"/>
                  </a:schemeClr>
                </a:solidFill>
                <a:latin typeface="+mn-lt"/>
                <a:ea typeface="+mn-ea"/>
                <a:cs typeface="+mn-cs"/>
              </a:defRPr>
            </a:lvl1pPr>
          </a:lstStyle>
          <a:p>
            <a:pPr lvl="0"/>
            <a:r>
              <a:rPr lang="en-US"/>
              <a:t>Click to edit Master text styles</a:t>
            </a:r>
          </a:p>
        </p:txBody>
      </p:sp>
      <p:cxnSp>
        <p:nvCxnSpPr>
          <p:cNvPr id="14" name="Straight Connector 13"/>
          <p:cNvCxnSpPr/>
          <p:nvPr userDrawn="1"/>
        </p:nvCxnSpPr>
        <p:spPr bwMode="auto">
          <a:xfrm>
            <a:off x="704562" y="5884661"/>
            <a:ext cx="734887" cy="1234"/>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
        <p:nvSpPr>
          <p:cNvPr id="16" name="Text Placeholder 7"/>
          <p:cNvSpPr>
            <a:spLocks noGrp="1"/>
          </p:cNvSpPr>
          <p:nvPr>
            <p:ph type="body" sz="quarter" idx="16" hasCustomPrompt="1"/>
          </p:nvPr>
        </p:nvSpPr>
        <p:spPr>
          <a:xfrm>
            <a:off x="429686" y="723568"/>
            <a:ext cx="11405127" cy="494459"/>
          </a:xfrm>
          <a:prstGeom prst="rect">
            <a:avLst/>
          </a:prstGeom>
        </p:spPr>
        <p:txBody>
          <a:bodyPr anchor="b"/>
          <a:lstStyle>
            <a:lvl1pPr marL="0" indent="0">
              <a:buNone/>
              <a:defRPr sz="2400" b="1">
                <a:solidFill>
                  <a:srgbClr val="0070C0"/>
                </a:solidFill>
              </a:defRPr>
            </a:lvl1pPr>
          </a:lstStyle>
          <a:p>
            <a:pPr lvl="0"/>
            <a:r>
              <a:rPr lang="en-US"/>
              <a:t>Click to edit text</a:t>
            </a:r>
          </a:p>
        </p:txBody>
      </p:sp>
    </p:spTree>
    <p:extLst>
      <p:ext uri="{BB962C8B-B14F-4D97-AF65-F5344CB8AC3E}">
        <p14:creationId xmlns:p14="http://schemas.microsoft.com/office/powerpoint/2010/main" val="1947078419"/>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 4 lower box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01475F6-15BF-E945-87A6-683076D41687}" type="slidenum">
              <a:rPr lang="en-US" smtClean="0"/>
              <a:pPr/>
              <a:t>‹#›</a:t>
            </a:fld>
            <a:endParaRPr lang="en-US"/>
          </a:p>
        </p:txBody>
      </p:sp>
      <p:sp>
        <p:nvSpPr>
          <p:cNvPr id="5" name="Text Placeholder 6"/>
          <p:cNvSpPr>
            <a:spLocks noGrp="1"/>
          </p:cNvSpPr>
          <p:nvPr>
            <p:ph type="body" sz="quarter" idx="14" hasCustomPrompt="1"/>
          </p:nvPr>
        </p:nvSpPr>
        <p:spPr>
          <a:xfrm>
            <a:off x="496497" y="1489076"/>
            <a:ext cx="11338317" cy="914059"/>
          </a:xfrm>
          <a:prstGeom prst="rect">
            <a:avLst/>
          </a:prstGeom>
        </p:spPr>
        <p:txBody>
          <a:bodyPr/>
          <a:lstStyle>
            <a:lvl1pPr marL="0" indent="0">
              <a:lnSpc>
                <a:spcPct val="100000"/>
              </a:lnSpc>
              <a:buNone/>
              <a:defRPr/>
            </a:lvl1pPr>
          </a:lstStyle>
          <a:p>
            <a:pPr lvl="0"/>
            <a:r>
              <a:rPr lang="en-US"/>
              <a:t>Click to edit text styles</a:t>
            </a:r>
          </a:p>
        </p:txBody>
      </p:sp>
      <p:sp>
        <p:nvSpPr>
          <p:cNvPr id="6" name="Text Placeholder 17"/>
          <p:cNvSpPr>
            <a:spLocks noGrp="1"/>
          </p:cNvSpPr>
          <p:nvPr>
            <p:ph type="body" sz="quarter" idx="19" hasCustomPrompt="1"/>
          </p:nvPr>
        </p:nvSpPr>
        <p:spPr>
          <a:xfrm>
            <a:off x="6260135" y="2733753"/>
            <a:ext cx="2673759" cy="852826"/>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a:t>Click to edit subhead</a:t>
            </a:r>
          </a:p>
        </p:txBody>
      </p:sp>
      <p:sp>
        <p:nvSpPr>
          <p:cNvPr id="7" name="Text Placeholder 19"/>
          <p:cNvSpPr>
            <a:spLocks noGrp="1"/>
          </p:cNvSpPr>
          <p:nvPr>
            <p:ph type="body" sz="quarter" idx="20"/>
          </p:nvPr>
        </p:nvSpPr>
        <p:spPr>
          <a:xfrm>
            <a:off x="6260137" y="3586579"/>
            <a:ext cx="2673759" cy="2437149"/>
          </a:xfrm>
          <a:prstGeom prst="rect">
            <a:avLst/>
          </a:prstGeom>
          <a:solidFill>
            <a:srgbClr val="F2F2F2"/>
          </a:solidFill>
        </p:spPr>
        <p:txBody>
          <a:bodyPr lIns="228600" tIns="246888"/>
          <a:lstStyle>
            <a:lvl1pPr marL="0" indent="0">
              <a:lnSpc>
                <a:spcPct val="100000"/>
              </a:lnSpc>
              <a:buNone/>
              <a:defRPr lang="en-US" sz="1600" kern="1200" dirty="0" smtClean="0">
                <a:solidFill>
                  <a:schemeClr val="bg2">
                    <a:lumMod val="50000"/>
                  </a:schemeClr>
                </a:solidFill>
                <a:latin typeface="+mn-lt"/>
                <a:ea typeface="+mn-ea"/>
                <a:cs typeface="+mn-cs"/>
              </a:defRPr>
            </a:lvl1pPr>
          </a:lstStyle>
          <a:p>
            <a:pPr lvl="0"/>
            <a:r>
              <a:rPr lang="en-US"/>
              <a:t>Click to edit Master text styles</a:t>
            </a:r>
          </a:p>
        </p:txBody>
      </p:sp>
      <p:cxnSp>
        <p:nvCxnSpPr>
          <p:cNvPr id="8" name="Straight Connector 7"/>
          <p:cNvCxnSpPr/>
          <p:nvPr userDrawn="1"/>
        </p:nvCxnSpPr>
        <p:spPr bwMode="auto">
          <a:xfrm>
            <a:off x="6468199" y="5884661"/>
            <a:ext cx="542348" cy="4166"/>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
        <p:nvSpPr>
          <p:cNvPr id="9" name="Text Placeholder 17"/>
          <p:cNvSpPr>
            <a:spLocks noGrp="1"/>
          </p:cNvSpPr>
          <p:nvPr>
            <p:ph type="body" sz="quarter" idx="21" hasCustomPrompt="1"/>
          </p:nvPr>
        </p:nvSpPr>
        <p:spPr>
          <a:xfrm>
            <a:off x="3378318" y="2733753"/>
            <a:ext cx="2673757" cy="852826"/>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a:t>Click to edit subhead</a:t>
            </a:r>
          </a:p>
        </p:txBody>
      </p:sp>
      <p:sp>
        <p:nvSpPr>
          <p:cNvPr id="10" name="Text Placeholder 19"/>
          <p:cNvSpPr>
            <a:spLocks noGrp="1"/>
          </p:cNvSpPr>
          <p:nvPr>
            <p:ph type="body" sz="quarter" idx="22"/>
          </p:nvPr>
        </p:nvSpPr>
        <p:spPr>
          <a:xfrm>
            <a:off x="3378319" y="3586579"/>
            <a:ext cx="2673757" cy="2437149"/>
          </a:xfrm>
          <a:prstGeom prst="rect">
            <a:avLst/>
          </a:prstGeom>
          <a:solidFill>
            <a:srgbClr val="F2F2F2"/>
          </a:solidFill>
        </p:spPr>
        <p:txBody>
          <a:bodyPr lIns="228600" tIns="246888"/>
          <a:lstStyle>
            <a:lvl1pPr marL="0" indent="0">
              <a:lnSpc>
                <a:spcPct val="100000"/>
              </a:lnSpc>
              <a:buNone/>
              <a:defRPr lang="en-US" sz="1600" kern="1200" dirty="0" smtClean="0">
                <a:solidFill>
                  <a:schemeClr val="bg2">
                    <a:lumMod val="50000"/>
                  </a:schemeClr>
                </a:solidFill>
                <a:latin typeface="+mn-lt"/>
                <a:ea typeface="+mn-ea"/>
                <a:cs typeface="+mn-cs"/>
              </a:defRPr>
            </a:lvl1pPr>
          </a:lstStyle>
          <a:p>
            <a:pPr lvl="0"/>
            <a:r>
              <a:rPr lang="en-US"/>
              <a:t>Click to edit Master text styles</a:t>
            </a:r>
          </a:p>
        </p:txBody>
      </p:sp>
      <p:cxnSp>
        <p:nvCxnSpPr>
          <p:cNvPr id="11" name="Straight Connector 10"/>
          <p:cNvCxnSpPr/>
          <p:nvPr userDrawn="1"/>
        </p:nvCxnSpPr>
        <p:spPr bwMode="auto">
          <a:xfrm>
            <a:off x="3586381" y="5884661"/>
            <a:ext cx="542348" cy="4166"/>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
        <p:nvSpPr>
          <p:cNvPr id="12" name="Text Placeholder 17"/>
          <p:cNvSpPr>
            <a:spLocks noGrp="1"/>
          </p:cNvSpPr>
          <p:nvPr>
            <p:ph type="body" sz="quarter" idx="23" hasCustomPrompt="1"/>
          </p:nvPr>
        </p:nvSpPr>
        <p:spPr>
          <a:xfrm>
            <a:off x="496499" y="2733753"/>
            <a:ext cx="2673757" cy="852826"/>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a:t>Click to edit subhead</a:t>
            </a:r>
          </a:p>
        </p:txBody>
      </p:sp>
      <p:sp>
        <p:nvSpPr>
          <p:cNvPr id="13" name="Text Placeholder 19"/>
          <p:cNvSpPr>
            <a:spLocks noGrp="1"/>
          </p:cNvSpPr>
          <p:nvPr>
            <p:ph type="body" sz="quarter" idx="24"/>
          </p:nvPr>
        </p:nvSpPr>
        <p:spPr>
          <a:xfrm>
            <a:off x="496500" y="3586579"/>
            <a:ext cx="2673757" cy="2437149"/>
          </a:xfrm>
          <a:prstGeom prst="rect">
            <a:avLst/>
          </a:prstGeom>
          <a:solidFill>
            <a:srgbClr val="F2F2F2"/>
          </a:solidFill>
        </p:spPr>
        <p:txBody>
          <a:bodyPr lIns="228600" tIns="246888"/>
          <a:lstStyle>
            <a:lvl1pPr marL="0" indent="0">
              <a:lnSpc>
                <a:spcPct val="100000"/>
              </a:lnSpc>
              <a:buNone/>
              <a:defRPr lang="en-US" sz="1600" kern="1200" dirty="0" smtClean="0">
                <a:solidFill>
                  <a:schemeClr val="bg2">
                    <a:lumMod val="50000"/>
                  </a:schemeClr>
                </a:solidFill>
                <a:latin typeface="+mn-lt"/>
                <a:ea typeface="+mn-ea"/>
                <a:cs typeface="+mn-cs"/>
              </a:defRPr>
            </a:lvl1pPr>
          </a:lstStyle>
          <a:p>
            <a:pPr lvl="0"/>
            <a:r>
              <a:rPr lang="en-US"/>
              <a:t>Click to edit Master text styles</a:t>
            </a:r>
          </a:p>
        </p:txBody>
      </p:sp>
      <p:cxnSp>
        <p:nvCxnSpPr>
          <p:cNvPr id="14" name="Straight Connector 13"/>
          <p:cNvCxnSpPr/>
          <p:nvPr userDrawn="1"/>
        </p:nvCxnSpPr>
        <p:spPr bwMode="auto">
          <a:xfrm>
            <a:off x="704562" y="5884661"/>
            <a:ext cx="542348" cy="4166"/>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
        <p:nvSpPr>
          <p:cNvPr id="15" name="Text Placeholder 17"/>
          <p:cNvSpPr>
            <a:spLocks noGrp="1"/>
          </p:cNvSpPr>
          <p:nvPr>
            <p:ph type="body" sz="quarter" idx="25" hasCustomPrompt="1"/>
          </p:nvPr>
        </p:nvSpPr>
        <p:spPr>
          <a:xfrm>
            <a:off x="9141953" y="2733753"/>
            <a:ext cx="2673759" cy="852826"/>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a:t>Click to edit subhead</a:t>
            </a:r>
          </a:p>
        </p:txBody>
      </p:sp>
      <p:sp>
        <p:nvSpPr>
          <p:cNvPr id="16" name="Text Placeholder 19"/>
          <p:cNvSpPr>
            <a:spLocks noGrp="1"/>
          </p:cNvSpPr>
          <p:nvPr>
            <p:ph type="body" sz="quarter" idx="26"/>
          </p:nvPr>
        </p:nvSpPr>
        <p:spPr>
          <a:xfrm>
            <a:off x="9141954" y="3586579"/>
            <a:ext cx="2673759" cy="2437149"/>
          </a:xfrm>
          <a:prstGeom prst="rect">
            <a:avLst/>
          </a:prstGeom>
          <a:solidFill>
            <a:srgbClr val="F2F2F2"/>
          </a:solidFill>
        </p:spPr>
        <p:txBody>
          <a:bodyPr lIns="228600" tIns="246888"/>
          <a:lstStyle>
            <a:lvl1pPr marL="0" indent="0">
              <a:lnSpc>
                <a:spcPct val="100000"/>
              </a:lnSpc>
              <a:buNone/>
              <a:defRPr lang="en-US" sz="1600" kern="1200" dirty="0" smtClean="0">
                <a:solidFill>
                  <a:schemeClr val="bg2">
                    <a:lumMod val="50000"/>
                  </a:schemeClr>
                </a:solidFill>
                <a:latin typeface="+mn-lt"/>
                <a:ea typeface="+mn-ea"/>
                <a:cs typeface="+mn-cs"/>
              </a:defRPr>
            </a:lvl1pPr>
          </a:lstStyle>
          <a:p>
            <a:pPr lvl="0"/>
            <a:r>
              <a:rPr lang="en-US"/>
              <a:t>Click to edit Master text styles</a:t>
            </a:r>
          </a:p>
        </p:txBody>
      </p:sp>
      <p:cxnSp>
        <p:nvCxnSpPr>
          <p:cNvPr id="17" name="Straight Connector 16"/>
          <p:cNvCxnSpPr/>
          <p:nvPr userDrawn="1"/>
        </p:nvCxnSpPr>
        <p:spPr bwMode="auto">
          <a:xfrm>
            <a:off x="9350017" y="5884661"/>
            <a:ext cx="542348" cy="4166"/>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
        <p:nvSpPr>
          <p:cNvPr id="19" name="Text Placeholder 7"/>
          <p:cNvSpPr>
            <a:spLocks noGrp="1"/>
          </p:cNvSpPr>
          <p:nvPr>
            <p:ph type="body" sz="quarter" idx="16" hasCustomPrompt="1"/>
          </p:nvPr>
        </p:nvSpPr>
        <p:spPr>
          <a:xfrm>
            <a:off x="429686" y="723568"/>
            <a:ext cx="11405127" cy="494459"/>
          </a:xfrm>
          <a:prstGeom prst="rect">
            <a:avLst/>
          </a:prstGeom>
        </p:spPr>
        <p:txBody>
          <a:bodyPr anchor="b"/>
          <a:lstStyle>
            <a:lvl1pPr marL="0" indent="0">
              <a:buNone/>
              <a:defRPr sz="2400" b="1">
                <a:solidFill>
                  <a:srgbClr val="0070C0"/>
                </a:solidFill>
              </a:defRPr>
            </a:lvl1pPr>
          </a:lstStyle>
          <a:p>
            <a:pPr lvl="0"/>
            <a:r>
              <a:rPr lang="en-US"/>
              <a:t>Click to edit text</a:t>
            </a:r>
          </a:p>
        </p:txBody>
      </p:sp>
    </p:spTree>
    <p:extLst>
      <p:ext uri="{BB962C8B-B14F-4D97-AF65-F5344CB8AC3E}">
        <p14:creationId xmlns:p14="http://schemas.microsoft.com/office/powerpoint/2010/main" val="1951489700"/>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ver Slide 2">
    <p:spTree>
      <p:nvGrpSpPr>
        <p:cNvPr id="1" name=""/>
        <p:cNvGrpSpPr/>
        <p:nvPr/>
      </p:nvGrpSpPr>
      <p:grpSpPr>
        <a:xfrm>
          <a:off x="0" y="0"/>
          <a:ext cx="0" cy="0"/>
          <a:chOff x="0" y="0"/>
          <a:chExt cx="0" cy="0"/>
        </a:xfrm>
      </p:grpSpPr>
      <p:sp>
        <p:nvSpPr>
          <p:cNvPr id="7" name="Rectangle 6"/>
          <p:cNvSpPr/>
          <p:nvPr userDrawn="1"/>
        </p:nvSpPr>
        <p:spPr bwMode="auto">
          <a:xfrm>
            <a:off x="-1" y="-1"/>
            <a:ext cx="12197287" cy="4014789"/>
          </a:xfrm>
          <a:prstGeom prst="rect">
            <a:avLst/>
          </a:prstGeom>
          <a:solidFill>
            <a:srgbClr val="121A4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6699"/>
              </a:solidFill>
              <a:effectLst/>
              <a:latin typeface="Arial" charset="0"/>
            </a:endParaRP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64890"/>
          <a:stretch/>
        </p:blipFill>
        <p:spPr>
          <a:xfrm>
            <a:off x="510988" y="1030593"/>
            <a:ext cx="8928847" cy="176385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852269"/>
            <a:ext cx="12197287" cy="1811750"/>
          </a:xfrm>
          <a:prstGeom prst="rect">
            <a:avLst/>
          </a:prstGeom>
        </p:spPr>
      </p:pic>
      <p:sp>
        <p:nvSpPr>
          <p:cNvPr id="5" name="Slide Number Placeholder 5"/>
          <p:cNvSpPr>
            <a:spLocks noGrp="1"/>
          </p:cNvSpPr>
          <p:nvPr>
            <p:ph type="sldNum" sz="quarter" idx="4"/>
          </p:nvPr>
        </p:nvSpPr>
        <p:spPr>
          <a:xfrm>
            <a:off x="8847988" y="6331971"/>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a:p>
        </p:txBody>
      </p:sp>
    </p:spTree>
    <p:extLst>
      <p:ext uri="{BB962C8B-B14F-4D97-AF65-F5344CB8AC3E}">
        <p14:creationId xmlns:p14="http://schemas.microsoft.com/office/powerpoint/2010/main" val="1565734280"/>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1">
    <p:spTree>
      <p:nvGrpSpPr>
        <p:cNvPr id="1" name=""/>
        <p:cNvGrpSpPr/>
        <p:nvPr/>
      </p:nvGrpSpPr>
      <p:grpSpPr>
        <a:xfrm>
          <a:off x="0" y="0"/>
          <a:ext cx="0" cy="0"/>
          <a:chOff x="0" y="0"/>
          <a:chExt cx="0" cy="0"/>
        </a:xfrm>
      </p:grpSpPr>
      <p:sp>
        <p:nvSpPr>
          <p:cNvPr id="4" name="Rectangle 13"/>
          <p:cNvSpPr/>
          <p:nvPr userDrawn="1"/>
        </p:nvSpPr>
        <p:spPr>
          <a:xfrm>
            <a:off x="9291" y="13836"/>
            <a:ext cx="9697292" cy="6855800"/>
          </a:xfrm>
          <a:custGeom>
            <a:avLst/>
            <a:gdLst>
              <a:gd name="connsiteX0" fmla="*/ 0 w 13782907"/>
              <a:gd name="connsiteY0" fmla="*/ 0 h 13738301"/>
              <a:gd name="connsiteX1" fmla="*/ 13782907 w 13782907"/>
              <a:gd name="connsiteY1" fmla="*/ 0 h 13738301"/>
              <a:gd name="connsiteX2" fmla="*/ 13782907 w 13782907"/>
              <a:gd name="connsiteY2" fmla="*/ 13738301 h 13738301"/>
              <a:gd name="connsiteX3" fmla="*/ 0 w 13782907"/>
              <a:gd name="connsiteY3" fmla="*/ 13738301 h 13738301"/>
              <a:gd name="connsiteX4" fmla="*/ 0 w 13782907"/>
              <a:gd name="connsiteY4" fmla="*/ 0 h 13738301"/>
              <a:gd name="connsiteX0" fmla="*/ 0 w 19403122"/>
              <a:gd name="connsiteY0" fmla="*/ 0 h 13738301"/>
              <a:gd name="connsiteX1" fmla="*/ 19403122 w 19403122"/>
              <a:gd name="connsiteY1" fmla="*/ 44604 h 13738301"/>
              <a:gd name="connsiteX2" fmla="*/ 13782907 w 19403122"/>
              <a:gd name="connsiteY2" fmla="*/ 13738301 h 13738301"/>
              <a:gd name="connsiteX3" fmla="*/ 0 w 19403122"/>
              <a:gd name="connsiteY3" fmla="*/ 13738301 h 13738301"/>
              <a:gd name="connsiteX4" fmla="*/ 0 w 19403122"/>
              <a:gd name="connsiteY4" fmla="*/ 0 h 13738301"/>
              <a:gd name="connsiteX0" fmla="*/ 0 w 19425424"/>
              <a:gd name="connsiteY0" fmla="*/ 0 h 13738301"/>
              <a:gd name="connsiteX1" fmla="*/ 19425424 w 19425424"/>
              <a:gd name="connsiteY1" fmla="*/ 44604 h 13738301"/>
              <a:gd name="connsiteX2" fmla="*/ 13782907 w 19425424"/>
              <a:gd name="connsiteY2" fmla="*/ 13738301 h 13738301"/>
              <a:gd name="connsiteX3" fmla="*/ 0 w 19425424"/>
              <a:gd name="connsiteY3" fmla="*/ 13738301 h 13738301"/>
              <a:gd name="connsiteX4" fmla="*/ 0 w 19425424"/>
              <a:gd name="connsiteY4" fmla="*/ 0 h 13738301"/>
              <a:gd name="connsiteX0" fmla="*/ 0 w 19403122"/>
              <a:gd name="connsiteY0" fmla="*/ 1 h 13738302"/>
              <a:gd name="connsiteX1" fmla="*/ 19403122 w 19403122"/>
              <a:gd name="connsiteY1" fmla="*/ 0 h 13738302"/>
              <a:gd name="connsiteX2" fmla="*/ 13782907 w 19403122"/>
              <a:gd name="connsiteY2" fmla="*/ 13738302 h 13738302"/>
              <a:gd name="connsiteX3" fmla="*/ 0 w 19403122"/>
              <a:gd name="connsiteY3" fmla="*/ 13738302 h 13738302"/>
              <a:gd name="connsiteX4" fmla="*/ 0 w 19403122"/>
              <a:gd name="connsiteY4" fmla="*/ 1 h 13738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03122" h="13738302">
                <a:moveTo>
                  <a:pt x="0" y="1"/>
                </a:moveTo>
                <a:lnTo>
                  <a:pt x="19403122" y="0"/>
                </a:lnTo>
                <a:lnTo>
                  <a:pt x="13782907" y="13738302"/>
                </a:lnTo>
                <a:lnTo>
                  <a:pt x="0" y="13738302"/>
                </a:lnTo>
                <a:lnTo>
                  <a:pt x="0" y="1"/>
                </a:lnTo>
                <a:close/>
              </a:path>
            </a:pathLst>
          </a:custGeom>
          <a:solidFill>
            <a:srgbClr val="121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latin typeface="Open Sans Regular" charset="0"/>
            </a:endParaRPr>
          </a:p>
        </p:txBody>
      </p:sp>
      <p:sp>
        <p:nvSpPr>
          <p:cNvPr id="2" name="Title 1"/>
          <p:cNvSpPr>
            <a:spLocks noGrp="1"/>
          </p:cNvSpPr>
          <p:nvPr>
            <p:ph type="title"/>
          </p:nvPr>
        </p:nvSpPr>
        <p:spPr>
          <a:xfrm>
            <a:off x="1890371" y="1754373"/>
            <a:ext cx="5020792" cy="1231106"/>
          </a:xfrm>
          <a:prstGeom prst="rect">
            <a:avLst/>
          </a:prstGeom>
        </p:spPr>
        <p:txBody>
          <a:bodyPr/>
          <a:lstStyle>
            <a:lvl1pPr>
              <a:defRPr sz="4000">
                <a:solidFill>
                  <a:schemeClr val="bg1"/>
                </a:solidFill>
              </a:defRPr>
            </a:lvl1pPr>
          </a:lstStyle>
          <a:p>
            <a:r>
              <a:rPr lang="en-US"/>
              <a:t>Click to edit Master title style</a:t>
            </a:r>
          </a:p>
        </p:txBody>
      </p:sp>
      <p:cxnSp>
        <p:nvCxnSpPr>
          <p:cNvPr id="5" name="Straight Connector 4"/>
          <p:cNvCxnSpPr/>
          <p:nvPr userDrawn="1"/>
        </p:nvCxnSpPr>
        <p:spPr bwMode="auto">
          <a:xfrm>
            <a:off x="1890371" y="3213208"/>
            <a:ext cx="5020792" cy="0"/>
          </a:xfrm>
          <a:prstGeom prst="line">
            <a:avLst/>
          </a:prstGeom>
          <a:solidFill>
            <a:schemeClr val="accent1"/>
          </a:solidFill>
          <a:ln w="63500" cap="flat" cmpd="sng" algn="ctr">
            <a:solidFill>
              <a:schemeClr val="bg1"/>
            </a:solidFill>
            <a:prstDash val="solid"/>
            <a:round/>
            <a:headEnd type="none" w="med" len="med"/>
            <a:tailEnd type="none" w="med" len="med"/>
          </a:ln>
          <a:effectLst/>
        </p:spPr>
      </p:cxnSp>
      <p:sp>
        <p:nvSpPr>
          <p:cNvPr id="6" name="Slide Number Placeholder 5"/>
          <p:cNvSpPr>
            <a:spLocks noGrp="1"/>
          </p:cNvSpPr>
          <p:nvPr>
            <p:ph type="sldNum" sz="quarter" idx="4"/>
          </p:nvPr>
        </p:nvSpPr>
        <p:spPr>
          <a:xfrm>
            <a:off x="8847988" y="6317223"/>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a:p>
        </p:txBody>
      </p:sp>
    </p:spTree>
    <p:extLst>
      <p:ext uri="{BB962C8B-B14F-4D97-AF65-F5344CB8AC3E}">
        <p14:creationId xmlns:p14="http://schemas.microsoft.com/office/powerpoint/2010/main" val="3178128211"/>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Header 2">
    <p:spTree>
      <p:nvGrpSpPr>
        <p:cNvPr id="1" name=""/>
        <p:cNvGrpSpPr/>
        <p:nvPr/>
      </p:nvGrpSpPr>
      <p:grpSpPr>
        <a:xfrm>
          <a:off x="0" y="0"/>
          <a:ext cx="0" cy="0"/>
          <a:chOff x="0" y="0"/>
          <a:chExt cx="0" cy="0"/>
        </a:xfrm>
      </p:grpSpPr>
      <p:sp>
        <p:nvSpPr>
          <p:cNvPr id="2" name="Title 1"/>
          <p:cNvSpPr>
            <a:spLocks noGrp="1"/>
          </p:cNvSpPr>
          <p:nvPr>
            <p:ph type="title"/>
          </p:nvPr>
        </p:nvSpPr>
        <p:spPr>
          <a:xfrm>
            <a:off x="381000" y="2185989"/>
            <a:ext cx="2990850" cy="168592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5" name="Rectangle 4"/>
          <p:cNvSpPr/>
          <p:nvPr userDrawn="1"/>
        </p:nvSpPr>
        <p:spPr bwMode="auto">
          <a:xfrm>
            <a:off x="4000500" y="0"/>
            <a:ext cx="4086226" cy="6858000"/>
          </a:xfrm>
          <a:prstGeom prst="rect">
            <a:avLst/>
          </a:prstGeom>
          <a:solidFill>
            <a:srgbClr val="121A4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6699"/>
              </a:solidFill>
              <a:effectLst/>
              <a:latin typeface="Arial" charset="0"/>
            </a:endParaRPr>
          </a:p>
        </p:txBody>
      </p:sp>
      <p:sp>
        <p:nvSpPr>
          <p:cNvPr id="7" name="Picture Placeholder 6"/>
          <p:cNvSpPr>
            <a:spLocks noGrp="1"/>
          </p:cNvSpPr>
          <p:nvPr>
            <p:ph type="pic" sz="quarter" idx="10"/>
          </p:nvPr>
        </p:nvSpPr>
        <p:spPr>
          <a:xfrm>
            <a:off x="8086726" y="0"/>
            <a:ext cx="4105273" cy="6858000"/>
          </a:xfrm>
          <a:prstGeom prst="rect">
            <a:avLst/>
          </a:prstGeom>
        </p:spPr>
        <p:txBody>
          <a:bodyPr/>
          <a:lstStyle/>
          <a:p>
            <a:endParaRPr lang="en-US"/>
          </a:p>
        </p:txBody>
      </p:sp>
      <p:sp>
        <p:nvSpPr>
          <p:cNvPr id="18" name="Text Placeholder 17"/>
          <p:cNvSpPr>
            <a:spLocks noGrp="1"/>
          </p:cNvSpPr>
          <p:nvPr>
            <p:ph type="body" sz="quarter" idx="11"/>
          </p:nvPr>
        </p:nvSpPr>
        <p:spPr>
          <a:xfrm>
            <a:off x="4386262" y="2143124"/>
            <a:ext cx="3386138" cy="29289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847988" y="6317223"/>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a:p>
        </p:txBody>
      </p:sp>
    </p:spTree>
    <p:extLst>
      <p:ext uri="{BB962C8B-B14F-4D97-AF65-F5344CB8AC3E}">
        <p14:creationId xmlns:p14="http://schemas.microsoft.com/office/powerpoint/2010/main" val="2825329206"/>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3">
    <p:spTree>
      <p:nvGrpSpPr>
        <p:cNvPr id="1" name=""/>
        <p:cNvGrpSpPr/>
        <p:nvPr/>
      </p:nvGrpSpPr>
      <p:grpSpPr>
        <a:xfrm>
          <a:off x="0" y="0"/>
          <a:ext cx="0" cy="0"/>
          <a:chOff x="0" y="0"/>
          <a:chExt cx="0" cy="0"/>
        </a:xfrm>
      </p:grpSpPr>
      <p:sp>
        <p:nvSpPr>
          <p:cNvPr id="7" name="Rectangle 6"/>
          <p:cNvSpPr/>
          <p:nvPr userDrawn="1"/>
        </p:nvSpPr>
        <p:spPr bwMode="auto">
          <a:xfrm>
            <a:off x="-1" y="-1"/>
            <a:ext cx="12197287" cy="3389011"/>
          </a:xfrm>
          <a:prstGeom prst="rect">
            <a:avLst/>
          </a:prstGeom>
          <a:solidFill>
            <a:srgbClr val="121A4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6699"/>
              </a:solidFill>
              <a:effectLst/>
              <a:latin typeface="Arial"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7260"/>
            <a:ext cx="12197287" cy="1811750"/>
          </a:xfrm>
          <a:prstGeom prst="rect">
            <a:avLst/>
          </a:prstGeom>
        </p:spPr>
      </p:pic>
      <p:sp>
        <p:nvSpPr>
          <p:cNvPr id="4" name="Slide Number Placeholder 5"/>
          <p:cNvSpPr>
            <a:spLocks noGrp="1"/>
          </p:cNvSpPr>
          <p:nvPr>
            <p:ph type="sldNum" sz="quarter" idx="4"/>
          </p:nvPr>
        </p:nvSpPr>
        <p:spPr>
          <a:xfrm>
            <a:off x="8847988" y="6331971"/>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a:p>
        </p:txBody>
      </p:sp>
    </p:spTree>
    <p:extLst>
      <p:ext uri="{BB962C8B-B14F-4D97-AF65-F5344CB8AC3E}">
        <p14:creationId xmlns:p14="http://schemas.microsoft.com/office/powerpoint/2010/main" val="3770066369"/>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29686" y="795500"/>
            <a:ext cx="11405127" cy="494459"/>
          </a:xfrm>
          <a:prstGeom prst="rect">
            <a:avLst/>
          </a:prstGeom>
        </p:spPr>
        <p:txBody>
          <a:bodyPr anchor="b"/>
          <a:lstStyle>
            <a:lvl1pPr marL="0" indent="0">
              <a:buNone/>
              <a:defRPr sz="2800" b="1">
                <a:solidFill>
                  <a:srgbClr val="0070C0"/>
                </a:solidFill>
              </a:defRPr>
            </a:lvl1pPr>
          </a:lstStyle>
          <a:p>
            <a:pPr lvl="0"/>
            <a:r>
              <a:rPr lang="en-US"/>
              <a:t>Click to edit text</a:t>
            </a:r>
          </a:p>
        </p:txBody>
      </p:sp>
      <p:sp>
        <p:nvSpPr>
          <p:cNvPr id="18" name="Content Placeholder 2"/>
          <p:cNvSpPr>
            <a:spLocks noGrp="1"/>
          </p:cNvSpPr>
          <p:nvPr>
            <p:ph idx="1"/>
          </p:nvPr>
        </p:nvSpPr>
        <p:spPr>
          <a:xfrm>
            <a:off x="429686" y="1658807"/>
            <a:ext cx="11405127" cy="4328888"/>
          </a:xfrm>
          <a:prstGeom prst="rect">
            <a:avLst/>
          </a:prstGeom>
        </p:spPr>
        <p:txBody>
          <a:bodyPr/>
          <a:lstStyle>
            <a:lvl1pPr>
              <a:defRPr sz="2400">
                <a:solidFill>
                  <a:schemeClr val="tx1">
                    <a:lumMod val="85000"/>
                    <a:lumOff val="15000"/>
                  </a:schemeClr>
                </a:solidFill>
              </a:defRPr>
            </a:lvl1pPr>
            <a:lvl2pPr marL="741363" indent="-300038">
              <a:defRPr sz="2000">
                <a:solidFill>
                  <a:schemeClr val="tx1">
                    <a:lumMod val="85000"/>
                    <a:lumOff val="15000"/>
                  </a:schemeClr>
                </a:solidFill>
              </a:defRPr>
            </a:lvl2pPr>
            <a:lvl3pPr marL="1033463" indent="-179388" defTabSz="1033463">
              <a:defRPr sz="1800">
                <a:solidFill>
                  <a:schemeClr val="tx1">
                    <a:lumMod val="85000"/>
                    <a:lumOff val="15000"/>
                  </a:schemeClr>
                </a:solidFill>
              </a:defRPr>
            </a:lvl3pPr>
            <a:lvl4pPr marL="1377950" indent="-171450">
              <a:buFont typeface="Wingdings" pitchFamily="2" charset="2"/>
              <a:buChar char="§"/>
              <a:defRPr sz="1600">
                <a:solidFill>
                  <a:schemeClr val="tx1">
                    <a:lumMod val="85000"/>
                    <a:lumOff val="15000"/>
                  </a:schemeClr>
                </a:solidFill>
              </a:defRPr>
            </a:lvl4pPr>
            <a:lvl5pPr>
              <a:buFont typeface="Wingdings" pitchFamily="2" charset="2"/>
              <a:buChar char="§"/>
              <a:defRPr sz="1800">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bwMode="auto">
          <a:xfrm>
            <a:off x="0" y="9358"/>
            <a:ext cx="12192000" cy="0"/>
          </a:xfrm>
          <a:prstGeom prst="line">
            <a:avLst/>
          </a:prstGeom>
          <a:solidFill>
            <a:schemeClr val="accent1"/>
          </a:solidFill>
          <a:ln w="28575" cap="flat" cmpd="sng" algn="ctr">
            <a:solidFill>
              <a:srgbClr val="121A45"/>
            </a:solidFill>
            <a:prstDash val="solid"/>
            <a:round/>
            <a:headEnd type="none" w="med" len="med"/>
            <a:tailEnd type="none" w="med" len="med"/>
          </a:ln>
          <a:effectLst/>
        </p:spPr>
      </p:cxnSp>
      <p:sp>
        <p:nvSpPr>
          <p:cNvPr id="6" name="Slide Number Placeholder 5"/>
          <p:cNvSpPr>
            <a:spLocks noGrp="1"/>
          </p:cNvSpPr>
          <p:nvPr>
            <p:ph type="sldNum" sz="quarter" idx="4"/>
          </p:nvPr>
        </p:nvSpPr>
        <p:spPr>
          <a:xfrm>
            <a:off x="8847988" y="6331971"/>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a:p>
        </p:txBody>
      </p:sp>
      <p:cxnSp>
        <p:nvCxnSpPr>
          <p:cNvPr id="7" name="Straight Connector 6"/>
          <p:cNvCxnSpPr/>
          <p:nvPr userDrawn="1"/>
        </p:nvCxnSpPr>
        <p:spPr bwMode="auto">
          <a:xfrm>
            <a:off x="534459" y="1375098"/>
            <a:ext cx="11300354" cy="0"/>
          </a:xfrm>
          <a:prstGeom prst="line">
            <a:avLst/>
          </a:prstGeom>
          <a:solidFill>
            <a:schemeClr val="accent1"/>
          </a:solidFill>
          <a:ln w="63500" cap="flat" cmpd="sng" algn="ctr">
            <a:solidFill>
              <a:srgbClr val="0070C0"/>
            </a:solidFill>
            <a:prstDash val="solid"/>
            <a:round/>
            <a:headEnd type="none" w="med" len="med"/>
            <a:tailEnd type="none" w="med" len="med"/>
          </a:ln>
          <a:effectLst/>
        </p:spPr>
      </p:cxnSp>
    </p:spTree>
    <p:extLst>
      <p:ext uri="{BB962C8B-B14F-4D97-AF65-F5344CB8AC3E}">
        <p14:creationId xmlns:p14="http://schemas.microsoft.com/office/powerpoint/2010/main" val="3779908230"/>
      </p:ext>
    </p:extLst>
  </p:cSld>
  <p:clrMapOvr>
    <a:masterClrMapping/>
  </p:clrMapOvr>
  <p:transition spd="med">
    <p:pull/>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2">
    <p:spTree>
      <p:nvGrpSpPr>
        <p:cNvPr id="1" name=""/>
        <p:cNvGrpSpPr/>
        <p:nvPr/>
      </p:nvGrpSpPr>
      <p:grpSpPr>
        <a:xfrm>
          <a:off x="0" y="0"/>
          <a:ext cx="0" cy="0"/>
          <a:chOff x="0" y="0"/>
          <a:chExt cx="0" cy="0"/>
        </a:xfrm>
      </p:grpSpPr>
      <p:sp>
        <p:nvSpPr>
          <p:cNvPr id="7" name="Rectangle 6"/>
          <p:cNvSpPr/>
          <p:nvPr userDrawn="1"/>
        </p:nvSpPr>
        <p:spPr bwMode="auto">
          <a:xfrm>
            <a:off x="-1" y="-1"/>
            <a:ext cx="12197287" cy="4014789"/>
          </a:xfrm>
          <a:prstGeom prst="rect">
            <a:avLst/>
          </a:prstGeom>
          <a:solidFill>
            <a:srgbClr val="121A4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6699"/>
              </a:solidFill>
              <a:effectLst/>
              <a:latin typeface="Arial" charset="0"/>
            </a:endParaRP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64890"/>
          <a:stretch/>
        </p:blipFill>
        <p:spPr>
          <a:xfrm>
            <a:off x="510988" y="1030593"/>
            <a:ext cx="8928847" cy="176385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852269"/>
            <a:ext cx="12197287" cy="1811750"/>
          </a:xfrm>
          <a:prstGeom prst="rect">
            <a:avLst/>
          </a:prstGeom>
        </p:spPr>
      </p:pic>
      <p:sp>
        <p:nvSpPr>
          <p:cNvPr id="5" name="Slide Number Placeholder 5"/>
          <p:cNvSpPr>
            <a:spLocks noGrp="1"/>
          </p:cNvSpPr>
          <p:nvPr>
            <p:ph type="sldNum" sz="quarter" idx="4"/>
          </p:nvPr>
        </p:nvSpPr>
        <p:spPr>
          <a:xfrm>
            <a:off x="8847988" y="6331971"/>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a:p>
        </p:txBody>
      </p:sp>
    </p:spTree>
    <p:extLst>
      <p:ext uri="{BB962C8B-B14F-4D97-AF65-F5344CB8AC3E}">
        <p14:creationId xmlns:p14="http://schemas.microsoft.com/office/powerpoint/2010/main" val="20461912"/>
      </p:ext>
    </p:extLst>
  </p:cSld>
  <p:clrMapOvr>
    <a:masterClrMapping/>
  </p:clrMapOvr>
  <p:transition spd="med">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18" name="Content Placeholder 2"/>
          <p:cNvSpPr>
            <a:spLocks noGrp="1"/>
          </p:cNvSpPr>
          <p:nvPr>
            <p:ph idx="1"/>
          </p:nvPr>
        </p:nvSpPr>
        <p:spPr>
          <a:xfrm>
            <a:off x="429686" y="1453407"/>
            <a:ext cx="4579636" cy="4279483"/>
          </a:xfrm>
          <a:prstGeom prst="rect">
            <a:avLst/>
          </a:prstGeom>
        </p:spPr>
        <p:txBody>
          <a:bodyPr/>
          <a:lstStyle>
            <a:lvl1pPr>
              <a:defRPr sz="2400">
                <a:solidFill>
                  <a:schemeClr val="tx1">
                    <a:lumMod val="85000"/>
                    <a:lumOff val="15000"/>
                  </a:schemeClr>
                </a:solidFill>
              </a:defRPr>
            </a:lvl1pPr>
            <a:lvl2pPr marL="862013" indent="-366713">
              <a:defRPr sz="2000">
                <a:solidFill>
                  <a:schemeClr val="tx1">
                    <a:lumMod val="85000"/>
                    <a:lumOff val="15000"/>
                  </a:schemeClr>
                </a:solidFill>
              </a:defRPr>
            </a:lvl2pPr>
            <a:lvl3pPr marL="1206500" indent="-193675" defTabSz="1033463">
              <a:defRPr sz="1800">
                <a:solidFill>
                  <a:schemeClr val="tx1">
                    <a:lumMod val="85000"/>
                    <a:lumOff val="15000"/>
                  </a:schemeClr>
                </a:solidFill>
              </a:defRPr>
            </a:lvl3pPr>
            <a:lvl4pPr marL="1603375" indent="-225425">
              <a:buFont typeface="Wingdings" pitchFamily="2" charset="2"/>
              <a:buChar char="§"/>
              <a:tabLst>
                <a:tab pos="1603375" algn="l"/>
              </a:tabLst>
              <a:defRPr sz="1600">
                <a:solidFill>
                  <a:schemeClr val="tx1">
                    <a:lumMod val="85000"/>
                    <a:lumOff val="15000"/>
                  </a:schemeClr>
                </a:solidFill>
              </a:defRPr>
            </a:lvl4pPr>
            <a:lvl5pPr>
              <a:buFont typeface="Wingdings" pitchFamily="2" charset="2"/>
              <a:buChar char="§"/>
              <a:defRPr sz="1800">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Slide Number Placeholder 5"/>
          <p:cNvSpPr>
            <a:spLocks noGrp="1"/>
          </p:cNvSpPr>
          <p:nvPr>
            <p:ph type="sldNum" sz="quarter" idx="4"/>
          </p:nvPr>
        </p:nvSpPr>
        <p:spPr>
          <a:xfrm>
            <a:off x="8847988" y="6331971"/>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a:p>
        </p:txBody>
      </p:sp>
      <p:cxnSp>
        <p:nvCxnSpPr>
          <p:cNvPr id="17" name="Straight Connector 16"/>
          <p:cNvCxnSpPr/>
          <p:nvPr userDrawn="1"/>
        </p:nvCxnSpPr>
        <p:spPr bwMode="auto">
          <a:xfrm>
            <a:off x="0" y="-18923"/>
            <a:ext cx="12192000" cy="0"/>
          </a:xfrm>
          <a:prstGeom prst="line">
            <a:avLst/>
          </a:prstGeom>
          <a:solidFill>
            <a:schemeClr val="accent1"/>
          </a:solidFill>
          <a:ln w="28575" cap="flat" cmpd="sng" algn="ctr">
            <a:solidFill>
              <a:srgbClr val="121A45"/>
            </a:solidFill>
            <a:prstDash val="solid"/>
            <a:round/>
            <a:headEnd type="none" w="med" len="med"/>
            <a:tailEnd type="none" w="med" len="med"/>
          </a:ln>
          <a:effectLst/>
        </p:spPr>
      </p:cxnSp>
      <p:sp>
        <p:nvSpPr>
          <p:cNvPr id="8" name="Text Placeholder 7"/>
          <p:cNvSpPr>
            <a:spLocks noGrp="1"/>
          </p:cNvSpPr>
          <p:nvPr>
            <p:ph type="body" sz="quarter" idx="10" hasCustomPrompt="1"/>
          </p:nvPr>
        </p:nvSpPr>
        <p:spPr>
          <a:xfrm>
            <a:off x="429686" y="723568"/>
            <a:ext cx="11405127" cy="494459"/>
          </a:xfrm>
          <a:prstGeom prst="rect">
            <a:avLst/>
          </a:prstGeom>
        </p:spPr>
        <p:txBody>
          <a:bodyPr anchor="b"/>
          <a:lstStyle>
            <a:lvl1pPr marL="0" indent="0">
              <a:buNone/>
              <a:defRPr sz="2400" b="1">
                <a:solidFill>
                  <a:srgbClr val="0070C0"/>
                </a:solidFill>
              </a:defRPr>
            </a:lvl1pPr>
          </a:lstStyle>
          <a:p>
            <a:pPr lvl="0"/>
            <a:r>
              <a:rPr lang="en-US"/>
              <a:t>Click to edit text</a:t>
            </a:r>
          </a:p>
        </p:txBody>
      </p:sp>
      <p:sp>
        <p:nvSpPr>
          <p:cNvPr id="3" name="Picture Placeholder 2"/>
          <p:cNvSpPr>
            <a:spLocks noGrp="1"/>
          </p:cNvSpPr>
          <p:nvPr>
            <p:ph type="pic" sz="quarter" idx="11"/>
          </p:nvPr>
        </p:nvSpPr>
        <p:spPr>
          <a:xfrm>
            <a:off x="5430838" y="1454150"/>
            <a:ext cx="6162675" cy="4278313"/>
          </a:xfrm>
          <a:prstGeom prst="rect">
            <a:avLst/>
          </a:prstGeom>
        </p:spPr>
        <p:txBody>
          <a:bodyPr/>
          <a:lstStyle/>
          <a:p>
            <a:endParaRPr lang="en-US"/>
          </a:p>
        </p:txBody>
      </p:sp>
      <p:cxnSp>
        <p:nvCxnSpPr>
          <p:cNvPr id="7" name="Straight Connector 6"/>
          <p:cNvCxnSpPr/>
          <p:nvPr userDrawn="1"/>
        </p:nvCxnSpPr>
        <p:spPr bwMode="auto">
          <a:xfrm>
            <a:off x="534459" y="1375098"/>
            <a:ext cx="11300354" cy="0"/>
          </a:xfrm>
          <a:prstGeom prst="line">
            <a:avLst/>
          </a:prstGeom>
          <a:solidFill>
            <a:schemeClr val="accent1"/>
          </a:solidFill>
          <a:ln w="63500" cap="flat" cmpd="sng" algn="ctr">
            <a:solidFill>
              <a:srgbClr val="0070C0"/>
            </a:solidFill>
            <a:prstDash val="solid"/>
            <a:round/>
            <a:headEnd type="none" w="med" len="med"/>
            <a:tailEnd type="none" w="med" len="med"/>
          </a:ln>
          <a:effectLst/>
        </p:spPr>
      </p:cxnSp>
    </p:spTree>
    <p:extLst>
      <p:ext uri="{BB962C8B-B14F-4D97-AF65-F5344CB8AC3E}">
        <p14:creationId xmlns:p14="http://schemas.microsoft.com/office/powerpoint/2010/main" val="3482949945"/>
      </p:ext>
    </p:extLst>
  </p:cSld>
  <p:clrMapOvr>
    <a:masterClrMapping/>
  </p:clrMapOvr>
  <p:transition spd="med">
    <p:pull/>
  </p:transition>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32696" y="999460"/>
            <a:ext cx="5613991" cy="5631927"/>
          </a:xfrm>
          <a:prstGeom prst="rect">
            <a:avLst/>
          </a:prstGeom>
        </p:spPr>
      </p:pic>
      <p:sp>
        <p:nvSpPr>
          <p:cNvPr id="7" name="Content Placeholder 6"/>
          <p:cNvSpPr>
            <a:spLocks noGrp="1"/>
          </p:cNvSpPr>
          <p:nvPr>
            <p:ph sz="quarter" idx="11"/>
          </p:nvPr>
        </p:nvSpPr>
        <p:spPr>
          <a:xfrm>
            <a:off x="974725" y="1828165"/>
            <a:ext cx="3438525" cy="3328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p:cNvCxnSpPr/>
          <p:nvPr userDrawn="1"/>
        </p:nvCxnSpPr>
        <p:spPr bwMode="auto">
          <a:xfrm>
            <a:off x="0" y="9358"/>
            <a:ext cx="12192000" cy="0"/>
          </a:xfrm>
          <a:prstGeom prst="line">
            <a:avLst/>
          </a:prstGeom>
          <a:solidFill>
            <a:schemeClr val="accent1"/>
          </a:solidFill>
          <a:ln w="28575" cap="flat" cmpd="sng" algn="ctr">
            <a:solidFill>
              <a:srgbClr val="121A45"/>
            </a:solidFill>
            <a:prstDash val="solid"/>
            <a:round/>
            <a:headEnd type="none" w="med" len="med"/>
            <a:tailEnd type="none" w="med" len="med"/>
          </a:ln>
          <a:effectLst/>
        </p:spPr>
      </p:cxnSp>
      <p:sp>
        <p:nvSpPr>
          <p:cNvPr id="6" name="Text Placeholder 7"/>
          <p:cNvSpPr>
            <a:spLocks noGrp="1"/>
          </p:cNvSpPr>
          <p:nvPr>
            <p:ph type="body" sz="quarter" idx="12" hasCustomPrompt="1"/>
          </p:nvPr>
        </p:nvSpPr>
        <p:spPr>
          <a:xfrm>
            <a:off x="429686" y="859466"/>
            <a:ext cx="11405127" cy="494459"/>
          </a:xfrm>
          <a:prstGeom prst="rect">
            <a:avLst/>
          </a:prstGeom>
        </p:spPr>
        <p:txBody>
          <a:bodyPr anchor="b"/>
          <a:lstStyle>
            <a:lvl1pPr marL="0" indent="0">
              <a:buNone/>
              <a:defRPr sz="2400" b="1">
                <a:solidFill>
                  <a:srgbClr val="0070C0"/>
                </a:solidFill>
              </a:defRPr>
            </a:lvl1pPr>
          </a:lstStyle>
          <a:p>
            <a:pPr lvl="0"/>
            <a:r>
              <a:rPr lang="en-US"/>
              <a:t>Click to edit text</a:t>
            </a:r>
          </a:p>
        </p:txBody>
      </p:sp>
      <p:sp>
        <p:nvSpPr>
          <p:cNvPr id="8" name="Slide Number Placeholder 5"/>
          <p:cNvSpPr>
            <a:spLocks noGrp="1"/>
          </p:cNvSpPr>
          <p:nvPr>
            <p:ph type="sldNum" sz="quarter" idx="4"/>
          </p:nvPr>
        </p:nvSpPr>
        <p:spPr>
          <a:xfrm>
            <a:off x="8847988" y="6331971"/>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a:p>
        </p:txBody>
      </p:sp>
      <p:cxnSp>
        <p:nvCxnSpPr>
          <p:cNvPr id="9" name="Straight Connector 8"/>
          <p:cNvCxnSpPr/>
          <p:nvPr userDrawn="1"/>
        </p:nvCxnSpPr>
        <p:spPr bwMode="auto">
          <a:xfrm>
            <a:off x="534459" y="1566822"/>
            <a:ext cx="4613274" cy="0"/>
          </a:xfrm>
          <a:prstGeom prst="line">
            <a:avLst/>
          </a:prstGeom>
          <a:solidFill>
            <a:schemeClr val="accent1"/>
          </a:solidFill>
          <a:ln w="63500" cap="flat" cmpd="sng" algn="ctr">
            <a:solidFill>
              <a:srgbClr val="0070C0"/>
            </a:solidFill>
            <a:prstDash val="solid"/>
            <a:round/>
            <a:headEnd type="none" w="med" len="med"/>
            <a:tailEnd type="none" w="med" len="med"/>
          </a:ln>
          <a:effectLst/>
        </p:spPr>
      </p:cxnSp>
    </p:spTree>
    <p:extLst>
      <p:ext uri="{BB962C8B-B14F-4D97-AF65-F5344CB8AC3E}">
        <p14:creationId xmlns:p14="http://schemas.microsoft.com/office/powerpoint/2010/main" val="2542049083"/>
      </p:ext>
    </p:extLst>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ent Slide 4">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3836"/>
            <a:ext cx="7656576" cy="6844164"/>
          </a:xfrm>
          <a:custGeom>
            <a:avLst/>
            <a:gdLst>
              <a:gd name="connsiteX0" fmla="*/ 0 w 5167417"/>
              <a:gd name="connsiteY0" fmla="*/ 0 h 6844164"/>
              <a:gd name="connsiteX1" fmla="*/ 5167417 w 5167417"/>
              <a:gd name="connsiteY1" fmla="*/ 0 h 6844164"/>
              <a:gd name="connsiteX2" fmla="*/ 3615257 w 5167417"/>
              <a:gd name="connsiteY2" fmla="*/ 6844164 h 6844164"/>
              <a:gd name="connsiteX3" fmla="*/ 0 w 5167417"/>
              <a:gd name="connsiteY3" fmla="*/ 6844164 h 6844164"/>
            </a:gdLst>
            <a:ahLst/>
            <a:cxnLst>
              <a:cxn ang="0">
                <a:pos x="connsiteX0" y="connsiteY0"/>
              </a:cxn>
              <a:cxn ang="0">
                <a:pos x="connsiteX1" y="connsiteY1"/>
              </a:cxn>
              <a:cxn ang="0">
                <a:pos x="connsiteX2" y="connsiteY2"/>
              </a:cxn>
              <a:cxn ang="0">
                <a:pos x="connsiteX3" y="connsiteY3"/>
              </a:cxn>
            </a:cxnLst>
            <a:rect l="l" t="t" r="r" b="b"/>
            <a:pathLst>
              <a:path w="5167417" h="6844164">
                <a:moveTo>
                  <a:pt x="0" y="0"/>
                </a:moveTo>
                <a:lnTo>
                  <a:pt x="5167417" y="0"/>
                </a:lnTo>
                <a:lnTo>
                  <a:pt x="3615257" y="6844164"/>
                </a:lnTo>
                <a:lnTo>
                  <a:pt x="0" y="6844164"/>
                </a:lnTo>
                <a:close/>
              </a:path>
            </a:pathLst>
          </a:custGeom>
        </p:spPr>
        <p:txBody>
          <a:bodyPr wrap="square">
            <a:noAutofit/>
          </a:bodyPr>
          <a:lstStyle/>
          <a:p>
            <a:endParaRPr lang="en-US"/>
          </a:p>
        </p:txBody>
      </p:sp>
      <p:sp>
        <p:nvSpPr>
          <p:cNvPr id="11" name="Text Placeholder 61"/>
          <p:cNvSpPr>
            <a:spLocks noGrp="1"/>
          </p:cNvSpPr>
          <p:nvPr>
            <p:ph type="body" sz="quarter" idx="11"/>
          </p:nvPr>
        </p:nvSpPr>
        <p:spPr>
          <a:xfrm>
            <a:off x="7790688" y="658813"/>
            <a:ext cx="3499104" cy="1304099"/>
          </a:xfrm>
          <a:prstGeom prst="rect">
            <a:avLst/>
          </a:prstGeom>
        </p:spPr>
        <p:txBody>
          <a:bodyPr>
            <a:normAutofit/>
          </a:bodyPr>
          <a:lstStyle>
            <a:lvl1pPr>
              <a:defRPr sz="2800" b="1">
                <a:solidFill>
                  <a:schemeClr val="tx1"/>
                </a:solidFill>
              </a:defRPr>
            </a:lvl1pPr>
          </a:lstStyle>
          <a:p>
            <a:pPr lvl="0"/>
            <a:r>
              <a:rPr lang="en-US"/>
              <a:t>Click to edit Master text styles</a:t>
            </a:r>
          </a:p>
        </p:txBody>
      </p:sp>
      <p:sp>
        <p:nvSpPr>
          <p:cNvPr id="18" name="Content Placeholder 17"/>
          <p:cNvSpPr>
            <a:spLocks noGrp="1"/>
          </p:cNvSpPr>
          <p:nvPr>
            <p:ph sz="quarter" idx="12"/>
          </p:nvPr>
        </p:nvSpPr>
        <p:spPr>
          <a:xfrm>
            <a:off x="7802563" y="2255838"/>
            <a:ext cx="3756025" cy="4021137"/>
          </a:xfrm>
          <a:prstGeom prst="rect">
            <a:avLst/>
          </a:prstGeom>
        </p:spPr>
        <p:txBody>
          <a:bodyPr>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847988" y="6331971"/>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a:p>
        </p:txBody>
      </p:sp>
    </p:spTree>
    <p:extLst>
      <p:ext uri="{BB962C8B-B14F-4D97-AF65-F5344CB8AC3E}">
        <p14:creationId xmlns:p14="http://schemas.microsoft.com/office/powerpoint/2010/main" val="3330182604"/>
      </p:ext>
    </p:extLst>
  </p:cSld>
  <p:clrMapOvr>
    <a:masterClrMapping/>
  </p:clrMapOvr>
  <p:transition spd="med">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of Contents 1">
    <p:spTree>
      <p:nvGrpSpPr>
        <p:cNvPr id="1" name=""/>
        <p:cNvGrpSpPr/>
        <p:nvPr/>
      </p:nvGrpSpPr>
      <p:grpSpPr>
        <a:xfrm>
          <a:off x="0" y="0"/>
          <a:ext cx="0" cy="0"/>
          <a:chOff x="0" y="0"/>
          <a:chExt cx="0" cy="0"/>
        </a:xfrm>
      </p:grpSpPr>
      <p:sp>
        <p:nvSpPr>
          <p:cNvPr id="4" name="TextBox 3"/>
          <p:cNvSpPr txBox="1"/>
          <p:nvPr userDrawn="1"/>
        </p:nvSpPr>
        <p:spPr>
          <a:xfrm>
            <a:off x="642744" y="463254"/>
            <a:ext cx="10034492" cy="1182568"/>
          </a:xfrm>
          <a:prstGeom prst="rect">
            <a:avLst/>
          </a:prstGeom>
          <a:noFill/>
        </p:spPr>
        <p:txBody>
          <a:bodyPr wrap="square" rtlCol="0">
            <a:spAutoFit/>
          </a:bodyPr>
          <a:lstStyle/>
          <a:p>
            <a:pPr>
              <a:lnSpc>
                <a:spcPts val="10000"/>
              </a:lnSpc>
            </a:pPr>
            <a:r>
              <a:rPr lang="en-US" sz="4400" b="1">
                <a:solidFill>
                  <a:schemeClr val="accent4">
                    <a:lumMod val="95000"/>
                    <a:lumOff val="5000"/>
                  </a:schemeClr>
                </a:solidFill>
                <a:latin typeface="+mj-lt"/>
                <a:ea typeface="Montserrat Bold" charset="0"/>
                <a:cs typeface="Montserrat Bold" charset="0"/>
              </a:rPr>
              <a:t>Agenda</a:t>
            </a:r>
          </a:p>
        </p:txBody>
      </p:sp>
      <p:sp>
        <p:nvSpPr>
          <p:cNvPr id="24" name="Text Placeholder 23"/>
          <p:cNvSpPr>
            <a:spLocks noGrp="1"/>
          </p:cNvSpPr>
          <p:nvPr>
            <p:ph type="body" sz="quarter" idx="11" hasCustomPrompt="1"/>
          </p:nvPr>
        </p:nvSpPr>
        <p:spPr>
          <a:xfrm>
            <a:off x="642744" y="1932808"/>
            <a:ext cx="643351" cy="1109663"/>
          </a:xfrm>
          <a:prstGeom prst="rect">
            <a:avLst/>
          </a:prstGeom>
        </p:spPr>
        <p:txBody>
          <a:bodyPr/>
          <a:lstStyle>
            <a:lvl1pPr marL="0" indent="0">
              <a:buNone/>
              <a:defRPr sz="6600" b="1">
                <a:solidFill>
                  <a:srgbClr val="B3C3D3"/>
                </a:solidFill>
              </a:defRPr>
            </a:lvl1pPr>
            <a:lvl5pPr marL="1371600" indent="0">
              <a:buNone/>
              <a:defRPr/>
            </a:lvl5pPr>
          </a:lstStyle>
          <a:p>
            <a:pPr lvl="0"/>
            <a:r>
              <a:rPr lang="en-US"/>
              <a:t>1</a:t>
            </a:r>
          </a:p>
        </p:txBody>
      </p:sp>
      <p:sp>
        <p:nvSpPr>
          <p:cNvPr id="25" name="Text Placeholder 23"/>
          <p:cNvSpPr>
            <a:spLocks noGrp="1"/>
          </p:cNvSpPr>
          <p:nvPr>
            <p:ph type="body" sz="quarter" idx="12" hasCustomPrompt="1"/>
          </p:nvPr>
        </p:nvSpPr>
        <p:spPr>
          <a:xfrm>
            <a:off x="642743" y="3258044"/>
            <a:ext cx="643351" cy="1109663"/>
          </a:xfrm>
          <a:prstGeom prst="rect">
            <a:avLst/>
          </a:prstGeom>
        </p:spPr>
        <p:txBody>
          <a:bodyPr/>
          <a:lstStyle>
            <a:lvl1pPr marL="0" indent="0">
              <a:buNone/>
              <a:defRPr sz="6600" b="1">
                <a:solidFill>
                  <a:srgbClr val="B3C3D3"/>
                </a:solidFill>
              </a:defRPr>
            </a:lvl1pPr>
            <a:lvl5pPr marL="1371600" indent="0">
              <a:buNone/>
              <a:defRPr/>
            </a:lvl5pPr>
          </a:lstStyle>
          <a:p>
            <a:pPr lvl="0"/>
            <a:r>
              <a:rPr lang="en-US"/>
              <a:t>2</a:t>
            </a:r>
          </a:p>
        </p:txBody>
      </p:sp>
      <p:sp>
        <p:nvSpPr>
          <p:cNvPr id="26" name="Text Placeholder 23"/>
          <p:cNvSpPr>
            <a:spLocks noGrp="1"/>
          </p:cNvSpPr>
          <p:nvPr>
            <p:ph type="body" sz="quarter" idx="13" hasCustomPrompt="1"/>
          </p:nvPr>
        </p:nvSpPr>
        <p:spPr>
          <a:xfrm>
            <a:off x="642742" y="4662291"/>
            <a:ext cx="643351" cy="1109663"/>
          </a:xfrm>
          <a:prstGeom prst="rect">
            <a:avLst/>
          </a:prstGeom>
        </p:spPr>
        <p:txBody>
          <a:bodyPr/>
          <a:lstStyle>
            <a:lvl1pPr marL="0" indent="0">
              <a:buNone/>
              <a:defRPr sz="6600" b="1">
                <a:solidFill>
                  <a:srgbClr val="B3C3D3"/>
                </a:solidFill>
              </a:defRPr>
            </a:lvl1pPr>
            <a:lvl5pPr marL="1371600" indent="0">
              <a:buNone/>
              <a:defRPr/>
            </a:lvl5pPr>
          </a:lstStyle>
          <a:p>
            <a:pPr lvl="0"/>
            <a:r>
              <a:rPr lang="en-US"/>
              <a:t>3</a:t>
            </a:r>
          </a:p>
        </p:txBody>
      </p:sp>
      <p:sp>
        <p:nvSpPr>
          <p:cNvPr id="27" name="Text Placeholder 23"/>
          <p:cNvSpPr>
            <a:spLocks noGrp="1"/>
          </p:cNvSpPr>
          <p:nvPr>
            <p:ph type="body" sz="quarter" idx="14" hasCustomPrompt="1"/>
          </p:nvPr>
        </p:nvSpPr>
        <p:spPr>
          <a:xfrm>
            <a:off x="6639503" y="3258044"/>
            <a:ext cx="643351" cy="1109663"/>
          </a:xfrm>
          <a:prstGeom prst="rect">
            <a:avLst/>
          </a:prstGeom>
        </p:spPr>
        <p:txBody>
          <a:bodyPr/>
          <a:lstStyle>
            <a:lvl1pPr marL="0" indent="0">
              <a:buNone/>
              <a:defRPr sz="6600" b="1">
                <a:solidFill>
                  <a:srgbClr val="B3C3D3"/>
                </a:solidFill>
              </a:defRPr>
            </a:lvl1pPr>
            <a:lvl5pPr marL="1371600" indent="0">
              <a:buNone/>
              <a:defRPr/>
            </a:lvl5pPr>
          </a:lstStyle>
          <a:p>
            <a:pPr lvl="0"/>
            <a:r>
              <a:rPr lang="en-US"/>
              <a:t>5</a:t>
            </a:r>
          </a:p>
        </p:txBody>
      </p:sp>
      <p:sp>
        <p:nvSpPr>
          <p:cNvPr id="28" name="Text Placeholder 23"/>
          <p:cNvSpPr>
            <a:spLocks noGrp="1"/>
          </p:cNvSpPr>
          <p:nvPr>
            <p:ph type="body" sz="quarter" idx="15" hasCustomPrompt="1"/>
          </p:nvPr>
        </p:nvSpPr>
        <p:spPr>
          <a:xfrm>
            <a:off x="6639505" y="1965287"/>
            <a:ext cx="643351" cy="1109663"/>
          </a:xfrm>
          <a:prstGeom prst="rect">
            <a:avLst/>
          </a:prstGeom>
        </p:spPr>
        <p:txBody>
          <a:bodyPr/>
          <a:lstStyle>
            <a:lvl1pPr marL="0" indent="0">
              <a:buNone/>
              <a:defRPr sz="6600" b="1">
                <a:solidFill>
                  <a:srgbClr val="B3C3D3"/>
                </a:solidFill>
              </a:defRPr>
            </a:lvl1pPr>
            <a:lvl5pPr marL="1371600" indent="0">
              <a:buNone/>
              <a:defRPr/>
            </a:lvl5pPr>
          </a:lstStyle>
          <a:p>
            <a:pPr lvl="0"/>
            <a:r>
              <a:rPr lang="en-US"/>
              <a:t>4</a:t>
            </a:r>
          </a:p>
        </p:txBody>
      </p:sp>
      <p:sp>
        <p:nvSpPr>
          <p:cNvPr id="29" name="Text Placeholder 23"/>
          <p:cNvSpPr>
            <a:spLocks noGrp="1"/>
          </p:cNvSpPr>
          <p:nvPr>
            <p:ph type="body" sz="quarter" idx="16" hasCustomPrompt="1"/>
          </p:nvPr>
        </p:nvSpPr>
        <p:spPr>
          <a:xfrm>
            <a:off x="6639503" y="4662290"/>
            <a:ext cx="643351" cy="1109663"/>
          </a:xfrm>
          <a:prstGeom prst="rect">
            <a:avLst/>
          </a:prstGeom>
        </p:spPr>
        <p:txBody>
          <a:bodyPr/>
          <a:lstStyle>
            <a:lvl1pPr marL="0" indent="0">
              <a:buNone/>
              <a:defRPr sz="6600" b="1">
                <a:solidFill>
                  <a:srgbClr val="B3C3D3"/>
                </a:solidFill>
              </a:defRPr>
            </a:lvl1pPr>
            <a:lvl5pPr marL="1371600" indent="0">
              <a:buNone/>
              <a:defRPr/>
            </a:lvl5pPr>
          </a:lstStyle>
          <a:p>
            <a:pPr lvl="0"/>
            <a:r>
              <a:rPr lang="en-US"/>
              <a:t>6</a:t>
            </a:r>
          </a:p>
        </p:txBody>
      </p:sp>
      <p:sp>
        <p:nvSpPr>
          <p:cNvPr id="10" name="Slide Number Placeholder 5"/>
          <p:cNvSpPr>
            <a:spLocks noGrp="1"/>
          </p:cNvSpPr>
          <p:nvPr>
            <p:ph type="sldNum" sz="quarter" idx="4"/>
          </p:nvPr>
        </p:nvSpPr>
        <p:spPr>
          <a:xfrm>
            <a:off x="8847988" y="6331971"/>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a:p>
        </p:txBody>
      </p:sp>
    </p:spTree>
    <p:extLst>
      <p:ext uri="{BB962C8B-B14F-4D97-AF65-F5344CB8AC3E}">
        <p14:creationId xmlns:p14="http://schemas.microsoft.com/office/powerpoint/2010/main" val="481184849"/>
      </p:ext>
    </p:extLst>
  </p:cSld>
  <p:clrMapOvr>
    <a:masterClrMapping/>
  </p:clrMapOvr>
  <p:transition spd="med">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 Slide - 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847988" y="6331971"/>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a:p>
        </p:txBody>
      </p:sp>
    </p:spTree>
    <p:extLst>
      <p:ext uri="{BB962C8B-B14F-4D97-AF65-F5344CB8AC3E}">
        <p14:creationId xmlns:p14="http://schemas.microsoft.com/office/powerpoint/2010/main" val="2363604772"/>
      </p:ext>
    </p:extLst>
  </p:cSld>
  <p:clrMapOvr>
    <a:masterClrMapping/>
  </p:clrMapOvr>
  <p:transition spd="med">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 - 4 boxes">
    <p:spTree>
      <p:nvGrpSpPr>
        <p:cNvPr id="1" name=""/>
        <p:cNvGrpSpPr/>
        <p:nvPr/>
      </p:nvGrpSpPr>
      <p:grpSpPr>
        <a:xfrm>
          <a:off x="0" y="0"/>
          <a:ext cx="0" cy="0"/>
          <a:chOff x="0" y="0"/>
          <a:chExt cx="0" cy="0"/>
        </a:xfrm>
      </p:grpSpPr>
      <p:sp>
        <p:nvSpPr>
          <p:cNvPr id="23" name="スライド番号プレースホルダー 3"/>
          <p:cNvSpPr txBox="1">
            <a:spLocks/>
          </p:cNvSpPr>
          <p:nvPr userDrawn="1"/>
        </p:nvSpPr>
        <p:spPr>
          <a:xfrm>
            <a:off x="17151170" y="9432788"/>
            <a:ext cx="1080120" cy="547688"/>
          </a:xfrm>
          <a:prstGeom prst="rect">
            <a:avLst/>
          </a:prstGeom>
        </p:spPr>
        <p:txBody>
          <a:bodyPr vert="horz" lIns="91440" tIns="45720" rIns="91440" bIns="45720" rtlCol="0" anchor="ctr"/>
          <a:lstStyle>
            <a:defPPr>
              <a:defRPr lang="en-US"/>
            </a:defPPr>
            <a:lvl1pPr marL="0" algn="r" defTabSz="457200" rtl="0" eaLnBrk="1" latinLnBrk="0" hangingPunct="1">
              <a:defRPr sz="1100" b="0" i="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459DFB-86F3-43FA-8567-2EA6E426AE90}" type="slidenum">
              <a:rPr lang="ja-JP" altLang="en-US" smtClean="0"/>
              <a:pPr/>
              <a:t>‹#›</a:t>
            </a:fld>
            <a:endParaRPr lang="ja-JP" altLang="en-US"/>
          </a:p>
        </p:txBody>
      </p:sp>
      <p:sp>
        <p:nvSpPr>
          <p:cNvPr id="24" name="スライド番号プレースホルダー 3"/>
          <p:cNvSpPr txBox="1">
            <a:spLocks/>
          </p:cNvSpPr>
          <p:nvPr userDrawn="1"/>
        </p:nvSpPr>
        <p:spPr>
          <a:xfrm>
            <a:off x="17303570" y="9585188"/>
            <a:ext cx="1080120" cy="547688"/>
          </a:xfrm>
          <a:prstGeom prst="rect">
            <a:avLst/>
          </a:prstGeom>
        </p:spPr>
        <p:txBody>
          <a:bodyPr vert="horz" lIns="91440" tIns="45720" rIns="91440" bIns="45720" rtlCol="0" anchor="ctr"/>
          <a:lstStyle>
            <a:defPPr>
              <a:defRPr lang="en-US"/>
            </a:defPPr>
            <a:lvl1pPr marL="0" algn="r" defTabSz="457200" rtl="0" eaLnBrk="1" latinLnBrk="0" hangingPunct="1">
              <a:defRPr sz="1100" b="0" i="0" kern="1200">
                <a:solidFill>
                  <a:schemeClr val="bg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459DFB-86F3-43FA-8567-2EA6E426AE90}" type="slidenum">
              <a:rPr lang="ja-JP" altLang="en-US" smtClean="0"/>
              <a:pPr/>
              <a:t>‹#›</a:t>
            </a:fld>
            <a:endParaRPr lang="ja-JP" altLang="en-US"/>
          </a:p>
        </p:txBody>
      </p:sp>
      <p:cxnSp>
        <p:nvCxnSpPr>
          <p:cNvPr id="25" name="Straight Connector 24"/>
          <p:cNvCxnSpPr/>
          <p:nvPr userDrawn="1"/>
        </p:nvCxnSpPr>
        <p:spPr bwMode="auto">
          <a:xfrm>
            <a:off x="0" y="9358"/>
            <a:ext cx="12192000" cy="0"/>
          </a:xfrm>
          <a:prstGeom prst="line">
            <a:avLst/>
          </a:prstGeom>
          <a:solidFill>
            <a:schemeClr val="accent1"/>
          </a:solidFill>
          <a:ln w="28575" cap="flat" cmpd="sng" algn="ctr">
            <a:solidFill>
              <a:srgbClr val="121A45"/>
            </a:solidFill>
            <a:prstDash val="solid"/>
            <a:round/>
            <a:headEnd type="none" w="med" len="med"/>
            <a:tailEnd type="none" w="med" len="med"/>
          </a:ln>
          <a:effectLst/>
        </p:spPr>
      </p:cxnSp>
      <p:sp>
        <p:nvSpPr>
          <p:cNvPr id="28" name="Text Placeholder 17"/>
          <p:cNvSpPr>
            <a:spLocks noGrp="1"/>
          </p:cNvSpPr>
          <p:nvPr>
            <p:ph type="body" sz="quarter" idx="12"/>
          </p:nvPr>
        </p:nvSpPr>
        <p:spPr>
          <a:xfrm>
            <a:off x="690563" y="1916264"/>
            <a:ext cx="2443162" cy="4416274"/>
          </a:xfrm>
          <a:prstGeom prst="rect">
            <a:avLst/>
          </a:prstGeom>
          <a:solidFill>
            <a:schemeClr val="accent3">
              <a:lumMod val="95000"/>
            </a:schemeClr>
          </a:solidFill>
        </p:spPr>
        <p:txBody>
          <a:bodyPr/>
          <a:lstStyle>
            <a:lvl1pPr marL="0" indent="0">
              <a:buNone/>
              <a:defRPr/>
            </a:lvl1pPr>
          </a:lstStyle>
          <a:p>
            <a:pPr lvl="0"/>
            <a:endParaRPr lang="en-US"/>
          </a:p>
        </p:txBody>
      </p:sp>
      <p:sp>
        <p:nvSpPr>
          <p:cNvPr id="29" name="Text Placeholder 17"/>
          <p:cNvSpPr>
            <a:spLocks noGrp="1"/>
          </p:cNvSpPr>
          <p:nvPr>
            <p:ph type="body" sz="quarter" idx="13"/>
          </p:nvPr>
        </p:nvSpPr>
        <p:spPr>
          <a:xfrm>
            <a:off x="3433551" y="1916263"/>
            <a:ext cx="2443162" cy="4415707"/>
          </a:xfrm>
          <a:prstGeom prst="rect">
            <a:avLst/>
          </a:prstGeom>
          <a:solidFill>
            <a:schemeClr val="accent3">
              <a:lumMod val="95000"/>
            </a:schemeClr>
          </a:solidFill>
        </p:spPr>
        <p:txBody>
          <a:bodyPr/>
          <a:lstStyle>
            <a:lvl1pPr marL="0" indent="0">
              <a:buNone/>
              <a:defRPr/>
            </a:lvl1pPr>
          </a:lstStyle>
          <a:p>
            <a:pPr lvl="0"/>
            <a:endParaRPr lang="en-US"/>
          </a:p>
        </p:txBody>
      </p:sp>
      <p:sp>
        <p:nvSpPr>
          <p:cNvPr id="30" name="Text Placeholder 17"/>
          <p:cNvSpPr>
            <a:spLocks noGrp="1"/>
          </p:cNvSpPr>
          <p:nvPr>
            <p:ph type="body" sz="quarter" idx="14"/>
          </p:nvPr>
        </p:nvSpPr>
        <p:spPr>
          <a:xfrm>
            <a:off x="6176443" y="1916263"/>
            <a:ext cx="2443162" cy="4415708"/>
          </a:xfrm>
          <a:prstGeom prst="rect">
            <a:avLst/>
          </a:prstGeom>
          <a:solidFill>
            <a:schemeClr val="accent3">
              <a:lumMod val="95000"/>
            </a:schemeClr>
          </a:solidFill>
        </p:spPr>
        <p:txBody>
          <a:bodyPr/>
          <a:lstStyle>
            <a:lvl1pPr marL="0" indent="0">
              <a:buNone/>
              <a:defRPr/>
            </a:lvl1pPr>
          </a:lstStyle>
          <a:p>
            <a:pPr lvl="0"/>
            <a:endParaRPr lang="en-US"/>
          </a:p>
        </p:txBody>
      </p:sp>
      <p:sp>
        <p:nvSpPr>
          <p:cNvPr id="31" name="Text Placeholder 17"/>
          <p:cNvSpPr>
            <a:spLocks noGrp="1"/>
          </p:cNvSpPr>
          <p:nvPr>
            <p:ph type="body" sz="quarter" idx="15"/>
          </p:nvPr>
        </p:nvSpPr>
        <p:spPr>
          <a:xfrm>
            <a:off x="8863430" y="1916263"/>
            <a:ext cx="2443162" cy="4415708"/>
          </a:xfrm>
          <a:prstGeom prst="rect">
            <a:avLst/>
          </a:prstGeom>
          <a:solidFill>
            <a:schemeClr val="accent3">
              <a:lumMod val="95000"/>
            </a:schemeClr>
          </a:solidFill>
        </p:spPr>
        <p:txBody>
          <a:bodyPr/>
          <a:lstStyle>
            <a:lvl1pPr marL="0" indent="0">
              <a:buNone/>
              <a:defRPr/>
            </a:lvl1pPr>
          </a:lstStyle>
          <a:p>
            <a:pPr lvl="0"/>
            <a:endParaRPr lang="en-US"/>
          </a:p>
        </p:txBody>
      </p:sp>
      <p:sp>
        <p:nvSpPr>
          <p:cNvPr id="32" name="Text Placeholder 7"/>
          <p:cNvSpPr>
            <a:spLocks noGrp="1"/>
          </p:cNvSpPr>
          <p:nvPr>
            <p:ph type="body" sz="quarter" idx="16" hasCustomPrompt="1"/>
          </p:nvPr>
        </p:nvSpPr>
        <p:spPr>
          <a:xfrm>
            <a:off x="429686" y="723568"/>
            <a:ext cx="11405127" cy="494459"/>
          </a:xfrm>
          <a:prstGeom prst="rect">
            <a:avLst/>
          </a:prstGeom>
        </p:spPr>
        <p:txBody>
          <a:bodyPr anchor="b"/>
          <a:lstStyle>
            <a:lvl1pPr marL="0" indent="0">
              <a:buNone/>
              <a:defRPr sz="2400" b="1">
                <a:solidFill>
                  <a:srgbClr val="0070C0"/>
                </a:solidFill>
              </a:defRPr>
            </a:lvl1pPr>
          </a:lstStyle>
          <a:p>
            <a:pPr lvl="0"/>
            <a:r>
              <a:rPr lang="en-US"/>
              <a:t>Click to edit text</a:t>
            </a:r>
          </a:p>
        </p:txBody>
      </p:sp>
      <p:sp>
        <p:nvSpPr>
          <p:cNvPr id="33" name="Content Placeholder 2"/>
          <p:cNvSpPr>
            <a:spLocks noGrp="1"/>
          </p:cNvSpPr>
          <p:nvPr>
            <p:ph idx="1" hasCustomPrompt="1"/>
          </p:nvPr>
        </p:nvSpPr>
        <p:spPr>
          <a:xfrm>
            <a:off x="429686" y="1356786"/>
            <a:ext cx="11405127" cy="388703"/>
          </a:xfrm>
          <a:prstGeom prst="rect">
            <a:avLst/>
          </a:prstGeom>
        </p:spPr>
        <p:txBody>
          <a:bodyPr/>
          <a:lstStyle>
            <a:lvl1pPr marL="0" indent="0">
              <a:buNone/>
              <a:defRPr sz="2400">
                <a:solidFill>
                  <a:schemeClr val="tx1">
                    <a:lumMod val="85000"/>
                    <a:lumOff val="15000"/>
                  </a:schemeClr>
                </a:solidFill>
              </a:defRPr>
            </a:lvl1pPr>
            <a:lvl2pPr marL="741363" indent="-300038">
              <a:defRPr sz="2000">
                <a:solidFill>
                  <a:schemeClr val="tx1">
                    <a:lumMod val="85000"/>
                    <a:lumOff val="15000"/>
                  </a:schemeClr>
                </a:solidFill>
              </a:defRPr>
            </a:lvl2pPr>
            <a:lvl3pPr marL="1033463" indent="-179388" defTabSz="1033463">
              <a:defRPr sz="1800">
                <a:solidFill>
                  <a:schemeClr val="tx1">
                    <a:lumMod val="85000"/>
                    <a:lumOff val="15000"/>
                  </a:schemeClr>
                </a:solidFill>
              </a:defRPr>
            </a:lvl3pPr>
            <a:lvl4pPr marL="1377950" indent="-171450">
              <a:buFont typeface="Wingdings" pitchFamily="2" charset="2"/>
              <a:buChar char="§"/>
              <a:defRPr sz="1600">
                <a:solidFill>
                  <a:schemeClr val="tx1">
                    <a:lumMod val="85000"/>
                    <a:lumOff val="15000"/>
                  </a:schemeClr>
                </a:solidFill>
              </a:defRPr>
            </a:lvl4pPr>
            <a:lvl5pPr>
              <a:buFont typeface="Wingdings" pitchFamily="2" charset="2"/>
              <a:buChar char="§"/>
              <a:defRPr sz="1800">
                <a:solidFill>
                  <a:schemeClr val="tx1">
                    <a:lumMod val="85000"/>
                    <a:lumOff val="15000"/>
                  </a:schemeClr>
                </a:solidFill>
              </a:defRPr>
            </a:lvl5pPr>
          </a:lstStyle>
          <a:p>
            <a:pPr lvl="0"/>
            <a:r>
              <a:rPr lang="en-US"/>
              <a:t>Click to add text</a:t>
            </a:r>
          </a:p>
        </p:txBody>
      </p:sp>
      <p:sp>
        <p:nvSpPr>
          <p:cNvPr id="12" name="Slide Number Placeholder 5"/>
          <p:cNvSpPr>
            <a:spLocks noGrp="1"/>
          </p:cNvSpPr>
          <p:nvPr>
            <p:ph type="sldNum" sz="quarter" idx="4"/>
          </p:nvPr>
        </p:nvSpPr>
        <p:spPr>
          <a:xfrm>
            <a:off x="8847988" y="6331971"/>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a:p>
        </p:txBody>
      </p:sp>
    </p:spTree>
    <p:extLst>
      <p:ext uri="{BB962C8B-B14F-4D97-AF65-F5344CB8AC3E}">
        <p14:creationId xmlns:p14="http://schemas.microsoft.com/office/powerpoint/2010/main" val="1291874357"/>
      </p:ext>
    </p:extLst>
  </p:cSld>
  <p:clrMapOvr>
    <a:masterClrMapping/>
  </p:clrMapOvr>
  <p:transition spd="med">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Slide - 4 boxes side ba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01475F6-15BF-E945-87A6-683076D41687}" type="slidenum">
              <a:rPr lang="en-US" smtClean="0"/>
              <a:pPr/>
              <a:t>‹#›</a:t>
            </a:fld>
            <a:endParaRPr lang="en-US"/>
          </a:p>
        </p:txBody>
      </p:sp>
      <p:sp>
        <p:nvSpPr>
          <p:cNvPr id="5" name="Text Placeholder 6"/>
          <p:cNvSpPr>
            <a:spLocks noGrp="1"/>
          </p:cNvSpPr>
          <p:nvPr>
            <p:ph type="body" sz="quarter" idx="14" hasCustomPrompt="1"/>
          </p:nvPr>
        </p:nvSpPr>
        <p:spPr>
          <a:xfrm>
            <a:off x="393701" y="1489076"/>
            <a:ext cx="5261376" cy="4553505"/>
          </a:xfrm>
          <a:prstGeom prst="rect">
            <a:avLst/>
          </a:prstGeom>
        </p:spPr>
        <p:txBody>
          <a:bodyPr/>
          <a:lstStyle>
            <a:lvl1pPr marL="0" indent="0">
              <a:lnSpc>
                <a:spcPct val="100000"/>
              </a:lnSpc>
              <a:buNone/>
              <a:defRPr/>
            </a:lvl1pPr>
          </a:lstStyle>
          <a:p>
            <a:pPr lvl="0"/>
            <a:r>
              <a:rPr lang="en-US"/>
              <a:t>Click to edit text styles</a:t>
            </a:r>
          </a:p>
        </p:txBody>
      </p:sp>
      <p:sp>
        <p:nvSpPr>
          <p:cNvPr id="6" name="Text Placeholder 17"/>
          <p:cNvSpPr>
            <a:spLocks noGrp="1"/>
          </p:cNvSpPr>
          <p:nvPr>
            <p:ph type="body" sz="quarter" idx="19" hasCustomPrompt="1"/>
          </p:nvPr>
        </p:nvSpPr>
        <p:spPr>
          <a:xfrm>
            <a:off x="6107015" y="1489074"/>
            <a:ext cx="2673759" cy="645483"/>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a:t>Click to edit subhead</a:t>
            </a:r>
          </a:p>
        </p:txBody>
      </p:sp>
      <p:sp>
        <p:nvSpPr>
          <p:cNvPr id="7" name="Text Placeholder 19"/>
          <p:cNvSpPr>
            <a:spLocks noGrp="1"/>
          </p:cNvSpPr>
          <p:nvPr>
            <p:ph type="body" sz="quarter" idx="20"/>
          </p:nvPr>
        </p:nvSpPr>
        <p:spPr>
          <a:xfrm>
            <a:off x="6107017" y="2134558"/>
            <a:ext cx="2673759" cy="1392076"/>
          </a:xfrm>
          <a:prstGeom prst="rect">
            <a:avLst/>
          </a:prstGeom>
          <a:solidFill>
            <a:srgbClr val="F2F2F2"/>
          </a:solidFill>
        </p:spPr>
        <p:txBody>
          <a:bodyPr lIns="228600" tIns="246888">
            <a:normAutofit/>
          </a:bodyPr>
          <a:lstStyle>
            <a:lvl1pPr marL="0" indent="0">
              <a:lnSpc>
                <a:spcPct val="100000"/>
              </a:lnSpc>
              <a:buNone/>
              <a:defRPr lang="en-US" sz="1400" kern="1200" dirty="0" smtClean="0">
                <a:solidFill>
                  <a:schemeClr val="bg2">
                    <a:lumMod val="50000"/>
                  </a:schemeClr>
                </a:solidFill>
                <a:latin typeface="+mn-lt"/>
                <a:ea typeface="+mn-ea"/>
                <a:cs typeface="+mn-cs"/>
              </a:defRPr>
            </a:lvl1pPr>
          </a:lstStyle>
          <a:p>
            <a:pPr lvl="0"/>
            <a:r>
              <a:rPr lang="en-US"/>
              <a:t>Click to edit Master text styles</a:t>
            </a:r>
          </a:p>
        </p:txBody>
      </p:sp>
      <p:sp>
        <p:nvSpPr>
          <p:cNvPr id="8" name="Text Placeholder 17"/>
          <p:cNvSpPr>
            <a:spLocks noGrp="1"/>
          </p:cNvSpPr>
          <p:nvPr>
            <p:ph type="body" sz="quarter" idx="21" hasCustomPrompt="1"/>
          </p:nvPr>
        </p:nvSpPr>
        <p:spPr>
          <a:xfrm>
            <a:off x="9079807" y="3816482"/>
            <a:ext cx="2673757" cy="645483"/>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a:t>Click to edit subhead</a:t>
            </a:r>
          </a:p>
        </p:txBody>
      </p:sp>
      <p:sp>
        <p:nvSpPr>
          <p:cNvPr id="9" name="Text Placeholder 19"/>
          <p:cNvSpPr>
            <a:spLocks noGrp="1"/>
          </p:cNvSpPr>
          <p:nvPr>
            <p:ph type="body" sz="quarter" idx="22"/>
          </p:nvPr>
        </p:nvSpPr>
        <p:spPr>
          <a:xfrm>
            <a:off x="9079808" y="4461966"/>
            <a:ext cx="2673757" cy="1392076"/>
          </a:xfrm>
          <a:prstGeom prst="rect">
            <a:avLst/>
          </a:prstGeom>
          <a:solidFill>
            <a:srgbClr val="F2F2F2"/>
          </a:solidFill>
        </p:spPr>
        <p:txBody>
          <a:bodyPr lIns="228600" tIns="246888">
            <a:normAutofit/>
          </a:bodyPr>
          <a:lstStyle>
            <a:lvl1pPr marL="0" indent="0">
              <a:lnSpc>
                <a:spcPct val="100000"/>
              </a:lnSpc>
              <a:buNone/>
              <a:defRPr lang="en-US" sz="1400" kern="1200" dirty="0" smtClean="0">
                <a:solidFill>
                  <a:schemeClr val="bg2">
                    <a:lumMod val="50000"/>
                  </a:schemeClr>
                </a:solidFill>
                <a:latin typeface="+mn-lt"/>
                <a:ea typeface="+mn-ea"/>
                <a:cs typeface="+mn-cs"/>
              </a:defRPr>
            </a:lvl1pPr>
          </a:lstStyle>
          <a:p>
            <a:pPr lvl="0"/>
            <a:r>
              <a:rPr lang="en-US"/>
              <a:t>Click to edit Master text styles</a:t>
            </a:r>
          </a:p>
        </p:txBody>
      </p:sp>
      <p:sp>
        <p:nvSpPr>
          <p:cNvPr id="10" name="Text Placeholder 17"/>
          <p:cNvSpPr>
            <a:spLocks noGrp="1"/>
          </p:cNvSpPr>
          <p:nvPr>
            <p:ph type="body" sz="quarter" idx="23" hasCustomPrompt="1"/>
          </p:nvPr>
        </p:nvSpPr>
        <p:spPr>
          <a:xfrm>
            <a:off x="6107014" y="3816482"/>
            <a:ext cx="2673757" cy="645483"/>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a:t>Click to edit subhead</a:t>
            </a:r>
          </a:p>
        </p:txBody>
      </p:sp>
      <p:sp>
        <p:nvSpPr>
          <p:cNvPr id="11" name="Text Placeholder 19"/>
          <p:cNvSpPr>
            <a:spLocks noGrp="1"/>
          </p:cNvSpPr>
          <p:nvPr>
            <p:ph type="body" sz="quarter" idx="24"/>
          </p:nvPr>
        </p:nvSpPr>
        <p:spPr>
          <a:xfrm>
            <a:off x="6107015" y="4461966"/>
            <a:ext cx="2673757" cy="1392076"/>
          </a:xfrm>
          <a:prstGeom prst="rect">
            <a:avLst/>
          </a:prstGeom>
          <a:solidFill>
            <a:srgbClr val="F2F2F2"/>
          </a:solidFill>
        </p:spPr>
        <p:txBody>
          <a:bodyPr lIns="228600" tIns="246888">
            <a:normAutofit/>
          </a:bodyPr>
          <a:lstStyle>
            <a:lvl1pPr marL="0" indent="0">
              <a:lnSpc>
                <a:spcPct val="100000"/>
              </a:lnSpc>
              <a:buNone/>
              <a:defRPr lang="en-US" sz="1400" kern="1200" dirty="0" smtClean="0">
                <a:solidFill>
                  <a:schemeClr val="bg2">
                    <a:lumMod val="50000"/>
                  </a:schemeClr>
                </a:solidFill>
                <a:latin typeface="+mn-lt"/>
                <a:ea typeface="+mn-ea"/>
                <a:cs typeface="+mn-cs"/>
              </a:defRPr>
            </a:lvl1pPr>
          </a:lstStyle>
          <a:p>
            <a:pPr lvl="0"/>
            <a:r>
              <a:rPr lang="en-US"/>
              <a:t>Click to edit Master text styles</a:t>
            </a:r>
          </a:p>
        </p:txBody>
      </p:sp>
      <p:sp>
        <p:nvSpPr>
          <p:cNvPr id="12" name="Text Placeholder 17"/>
          <p:cNvSpPr>
            <a:spLocks noGrp="1"/>
          </p:cNvSpPr>
          <p:nvPr>
            <p:ph type="body" sz="quarter" idx="25" hasCustomPrompt="1"/>
          </p:nvPr>
        </p:nvSpPr>
        <p:spPr>
          <a:xfrm>
            <a:off x="9079806" y="1489074"/>
            <a:ext cx="2673759" cy="645483"/>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a:t>Click to edit subhead</a:t>
            </a:r>
          </a:p>
        </p:txBody>
      </p:sp>
      <p:sp>
        <p:nvSpPr>
          <p:cNvPr id="13" name="Text Placeholder 19"/>
          <p:cNvSpPr>
            <a:spLocks noGrp="1"/>
          </p:cNvSpPr>
          <p:nvPr>
            <p:ph type="body" sz="quarter" idx="26"/>
          </p:nvPr>
        </p:nvSpPr>
        <p:spPr>
          <a:xfrm>
            <a:off x="9079807" y="2134558"/>
            <a:ext cx="2673759" cy="1392076"/>
          </a:xfrm>
          <a:prstGeom prst="rect">
            <a:avLst/>
          </a:prstGeom>
          <a:solidFill>
            <a:srgbClr val="F2F2F2"/>
          </a:solidFill>
        </p:spPr>
        <p:txBody>
          <a:bodyPr lIns="228600" tIns="246888">
            <a:normAutofit/>
          </a:bodyPr>
          <a:lstStyle>
            <a:lvl1pPr marL="0" indent="0">
              <a:lnSpc>
                <a:spcPct val="100000"/>
              </a:lnSpc>
              <a:buNone/>
              <a:defRPr lang="en-US" sz="1400" kern="1200" dirty="0" smtClean="0">
                <a:solidFill>
                  <a:schemeClr val="bg2">
                    <a:lumMod val="50000"/>
                  </a:schemeClr>
                </a:solidFill>
                <a:latin typeface="+mn-lt"/>
                <a:ea typeface="+mn-ea"/>
                <a:cs typeface="+mn-cs"/>
              </a:defRPr>
            </a:lvl1pPr>
          </a:lstStyle>
          <a:p>
            <a:pPr lvl="0"/>
            <a:r>
              <a:rPr lang="en-US"/>
              <a:t>Click to edit Master text styles</a:t>
            </a:r>
          </a:p>
        </p:txBody>
      </p:sp>
      <p:sp>
        <p:nvSpPr>
          <p:cNvPr id="15" name="Text Placeholder 7"/>
          <p:cNvSpPr>
            <a:spLocks noGrp="1"/>
          </p:cNvSpPr>
          <p:nvPr>
            <p:ph type="body" sz="quarter" idx="16" hasCustomPrompt="1"/>
          </p:nvPr>
        </p:nvSpPr>
        <p:spPr>
          <a:xfrm>
            <a:off x="429686" y="723568"/>
            <a:ext cx="11405127" cy="494459"/>
          </a:xfrm>
          <a:prstGeom prst="rect">
            <a:avLst/>
          </a:prstGeom>
        </p:spPr>
        <p:txBody>
          <a:bodyPr anchor="b"/>
          <a:lstStyle>
            <a:lvl1pPr marL="0" indent="0">
              <a:buNone/>
              <a:defRPr sz="2400" b="1">
                <a:solidFill>
                  <a:srgbClr val="0070C0"/>
                </a:solidFill>
              </a:defRPr>
            </a:lvl1pPr>
          </a:lstStyle>
          <a:p>
            <a:pPr lvl="0"/>
            <a:r>
              <a:rPr lang="en-US"/>
              <a:t>Click to edit text</a:t>
            </a:r>
          </a:p>
        </p:txBody>
      </p:sp>
    </p:spTree>
    <p:extLst>
      <p:ext uri="{BB962C8B-B14F-4D97-AF65-F5344CB8AC3E}">
        <p14:creationId xmlns:p14="http://schemas.microsoft.com/office/powerpoint/2010/main" val="3997407913"/>
      </p:ext>
    </p:extLst>
  </p:cSld>
  <p:clrMapOvr>
    <a:masterClrMapping/>
  </p:clrMapOvr>
  <p:transition spd="med">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Slide - 3 box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01475F6-15BF-E945-87A6-683076D41687}" type="slidenum">
              <a:rPr lang="en-US" smtClean="0"/>
              <a:pPr/>
              <a:t>‹#›</a:t>
            </a:fld>
            <a:endParaRPr lang="en-US"/>
          </a:p>
        </p:txBody>
      </p:sp>
      <p:sp>
        <p:nvSpPr>
          <p:cNvPr id="5" name="Text Placeholder 6"/>
          <p:cNvSpPr>
            <a:spLocks noGrp="1"/>
          </p:cNvSpPr>
          <p:nvPr>
            <p:ph type="body" sz="quarter" idx="14" hasCustomPrompt="1"/>
          </p:nvPr>
        </p:nvSpPr>
        <p:spPr>
          <a:xfrm>
            <a:off x="506823" y="1489076"/>
            <a:ext cx="11441113" cy="914059"/>
          </a:xfrm>
          <a:prstGeom prst="rect">
            <a:avLst/>
          </a:prstGeom>
        </p:spPr>
        <p:txBody>
          <a:bodyPr/>
          <a:lstStyle>
            <a:lvl1pPr marL="0" indent="0">
              <a:lnSpc>
                <a:spcPct val="100000"/>
              </a:lnSpc>
              <a:buNone/>
              <a:defRPr/>
            </a:lvl1pPr>
          </a:lstStyle>
          <a:p>
            <a:pPr lvl="0"/>
            <a:r>
              <a:rPr lang="en-US"/>
              <a:t>Click to edit text styles</a:t>
            </a:r>
          </a:p>
        </p:txBody>
      </p:sp>
      <p:sp>
        <p:nvSpPr>
          <p:cNvPr id="6" name="Text Placeholder 17"/>
          <p:cNvSpPr>
            <a:spLocks noGrp="1"/>
          </p:cNvSpPr>
          <p:nvPr>
            <p:ph type="body" sz="quarter" idx="19" hasCustomPrompt="1"/>
          </p:nvPr>
        </p:nvSpPr>
        <p:spPr>
          <a:xfrm>
            <a:off x="8211845" y="2733753"/>
            <a:ext cx="3622967" cy="852826"/>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a:t>Click to edit subhead</a:t>
            </a:r>
          </a:p>
        </p:txBody>
      </p:sp>
      <p:sp>
        <p:nvSpPr>
          <p:cNvPr id="7" name="Text Placeholder 19"/>
          <p:cNvSpPr>
            <a:spLocks noGrp="1"/>
          </p:cNvSpPr>
          <p:nvPr>
            <p:ph type="body" sz="quarter" idx="20"/>
          </p:nvPr>
        </p:nvSpPr>
        <p:spPr>
          <a:xfrm>
            <a:off x="8211846" y="3586579"/>
            <a:ext cx="3622967" cy="2418295"/>
          </a:xfrm>
          <a:prstGeom prst="rect">
            <a:avLst/>
          </a:prstGeom>
          <a:solidFill>
            <a:srgbClr val="F2F2F2"/>
          </a:solidFill>
        </p:spPr>
        <p:txBody>
          <a:bodyPr lIns="228600" tIns="246888"/>
          <a:lstStyle>
            <a:lvl1pPr marL="0" indent="0">
              <a:lnSpc>
                <a:spcPct val="100000"/>
              </a:lnSpc>
              <a:buNone/>
              <a:defRPr lang="en-US" sz="1600" kern="1200" dirty="0" smtClean="0">
                <a:solidFill>
                  <a:schemeClr val="bg2">
                    <a:lumMod val="50000"/>
                  </a:schemeClr>
                </a:solidFill>
                <a:latin typeface="+mn-lt"/>
                <a:ea typeface="+mn-ea"/>
                <a:cs typeface="+mn-cs"/>
              </a:defRPr>
            </a:lvl1pPr>
          </a:lstStyle>
          <a:p>
            <a:pPr lvl="0"/>
            <a:r>
              <a:rPr lang="en-US"/>
              <a:t>Click to edit Master text styles</a:t>
            </a:r>
          </a:p>
        </p:txBody>
      </p:sp>
      <p:cxnSp>
        <p:nvCxnSpPr>
          <p:cNvPr id="8" name="Straight Connector 7"/>
          <p:cNvCxnSpPr/>
          <p:nvPr userDrawn="1"/>
        </p:nvCxnSpPr>
        <p:spPr bwMode="auto">
          <a:xfrm>
            <a:off x="8419909" y="5884661"/>
            <a:ext cx="734887" cy="1234"/>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
        <p:nvSpPr>
          <p:cNvPr id="9" name="Text Placeholder 17"/>
          <p:cNvSpPr>
            <a:spLocks noGrp="1"/>
          </p:cNvSpPr>
          <p:nvPr>
            <p:ph type="body" sz="quarter" idx="21" hasCustomPrompt="1"/>
          </p:nvPr>
        </p:nvSpPr>
        <p:spPr>
          <a:xfrm>
            <a:off x="4360418" y="2733753"/>
            <a:ext cx="3622967" cy="852826"/>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a:t>Click to edit subhead</a:t>
            </a:r>
          </a:p>
        </p:txBody>
      </p:sp>
      <p:sp>
        <p:nvSpPr>
          <p:cNvPr id="10" name="Text Placeholder 19"/>
          <p:cNvSpPr>
            <a:spLocks noGrp="1"/>
          </p:cNvSpPr>
          <p:nvPr>
            <p:ph type="body" sz="quarter" idx="22"/>
          </p:nvPr>
        </p:nvSpPr>
        <p:spPr>
          <a:xfrm>
            <a:off x="4360419" y="3586579"/>
            <a:ext cx="3622967" cy="2418295"/>
          </a:xfrm>
          <a:prstGeom prst="rect">
            <a:avLst/>
          </a:prstGeom>
          <a:solidFill>
            <a:srgbClr val="F2F2F2"/>
          </a:solidFill>
        </p:spPr>
        <p:txBody>
          <a:bodyPr lIns="228600" tIns="246888"/>
          <a:lstStyle>
            <a:lvl1pPr marL="0" indent="0">
              <a:lnSpc>
                <a:spcPct val="100000"/>
              </a:lnSpc>
              <a:buNone/>
              <a:defRPr lang="en-US" sz="1600" kern="1200" dirty="0" smtClean="0">
                <a:solidFill>
                  <a:schemeClr val="bg2">
                    <a:lumMod val="50000"/>
                  </a:schemeClr>
                </a:solidFill>
                <a:latin typeface="+mn-lt"/>
                <a:ea typeface="+mn-ea"/>
                <a:cs typeface="+mn-cs"/>
              </a:defRPr>
            </a:lvl1pPr>
          </a:lstStyle>
          <a:p>
            <a:pPr lvl="0"/>
            <a:r>
              <a:rPr lang="en-US"/>
              <a:t>Click to edit Master text styles</a:t>
            </a:r>
          </a:p>
        </p:txBody>
      </p:sp>
      <p:cxnSp>
        <p:nvCxnSpPr>
          <p:cNvPr id="11" name="Straight Connector 10"/>
          <p:cNvCxnSpPr/>
          <p:nvPr userDrawn="1"/>
        </p:nvCxnSpPr>
        <p:spPr bwMode="auto">
          <a:xfrm>
            <a:off x="4568482" y="5884661"/>
            <a:ext cx="734887" cy="1234"/>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
        <p:nvSpPr>
          <p:cNvPr id="12" name="Text Placeholder 17"/>
          <p:cNvSpPr>
            <a:spLocks noGrp="1"/>
          </p:cNvSpPr>
          <p:nvPr>
            <p:ph type="body" sz="quarter" idx="23" hasCustomPrompt="1"/>
          </p:nvPr>
        </p:nvSpPr>
        <p:spPr>
          <a:xfrm>
            <a:off x="496498" y="2733753"/>
            <a:ext cx="3622967" cy="852826"/>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a:t>Click to edit subhead</a:t>
            </a:r>
          </a:p>
        </p:txBody>
      </p:sp>
      <p:sp>
        <p:nvSpPr>
          <p:cNvPr id="13" name="Text Placeholder 19"/>
          <p:cNvSpPr>
            <a:spLocks noGrp="1"/>
          </p:cNvSpPr>
          <p:nvPr>
            <p:ph type="body" sz="quarter" idx="24"/>
          </p:nvPr>
        </p:nvSpPr>
        <p:spPr>
          <a:xfrm>
            <a:off x="496499" y="3586579"/>
            <a:ext cx="3622967" cy="2418295"/>
          </a:xfrm>
          <a:prstGeom prst="rect">
            <a:avLst/>
          </a:prstGeom>
          <a:solidFill>
            <a:srgbClr val="F2F2F2"/>
          </a:solidFill>
        </p:spPr>
        <p:txBody>
          <a:bodyPr lIns="228600" tIns="246888"/>
          <a:lstStyle>
            <a:lvl1pPr marL="0" indent="0">
              <a:lnSpc>
                <a:spcPct val="100000"/>
              </a:lnSpc>
              <a:buNone/>
              <a:defRPr lang="en-US" sz="1600" kern="1200" dirty="0" smtClean="0">
                <a:solidFill>
                  <a:schemeClr val="bg2">
                    <a:lumMod val="50000"/>
                  </a:schemeClr>
                </a:solidFill>
                <a:latin typeface="+mn-lt"/>
                <a:ea typeface="+mn-ea"/>
                <a:cs typeface="+mn-cs"/>
              </a:defRPr>
            </a:lvl1pPr>
          </a:lstStyle>
          <a:p>
            <a:pPr lvl="0"/>
            <a:r>
              <a:rPr lang="en-US"/>
              <a:t>Click to edit Master text styles</a:t>
            </a:r>
          </a:p>
        </p:txBody>
      </p:sp>
      <p:cxnSp>
        <p:nvCxnSpPr>
          <p:cNvPr id="14" name="Straight Connector 13"/>
          <p:cNvCxnSpPr/>
          <p:nvPr userDrawn="1"/>
        </p:nvCxnSpPr>
        <p:spPr bwMode="auto">
          <a:xfrm>
            <a:off x="704562" y="5884661"/>
            <a:ext cx="734887" cy="1234"/>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
        <p:nvSpPr>
          <p:cNvPr id="16" name="Text Placeholder 7"/>
          <p:cNvSpPr>
            <a:spLocks noGrp="1"/>
          </p:cNvSpPr>
          <p:nvPr>
            <p:ph type="body" sz="quarter" idx="16" hasCustomPrompt="1"/>
          </p:nvPr>
        </p:nvSpPr>
        <p:spPr>
          <a:xfrm>
            <a:off x="429686" y="723568"/>
            <a:ext cx="11405127" cy="494459"/>
          </a:xfrm>
          <a:prstGeom prst="rect">
            <a:avLst/>
          </a:prstGeom>
        </p:spPr>
        <p:txBody>
          <a:bodyPr anchor="b"/>
          <a:lstStyle>
            <a:lvl1pPr marL="0" indent="0">
              <a:buNone/>
              <a:defRPr sz="2400" b="1">
                <a:solidFill>
                  <a:srgbClr val="0070C0"/>
                </a:solidFill>
              </a:defRPr>
            </a:lvl1pPr>
          </a:lstStyle>
          <a:p>
            <a:pPr lvl="0"/>
            <a:r>
              <a:rPr lang="en-US"/>
              <a:t>Click to edit text</a:t>
            </a:r>
          </a:p>
        </p:txBody>
      </p:sp>
    </p:spTree>
    <p:extLst>
      <p:ext uri="{BB962C8B-B14F-4D97-AF65-F5344CB8AC3E}">
        <p14:creationId xmlns:p14="http://schemas.microsoft.com/office/powerpoint/2010/main" val="1626070900"/>
      </p:ext>
    </p:extLst>
  </p:cSld>
  <p:clrMapOvr>
    <a:masterClrMapping/>
  </p:clrMapOvr>
  <p:transition spd="med">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Slide - 4 lower box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01475F6-15BF-E945-87A6-683076D41687}" type="slidenum">
              <a:rPr lang="en-US" smtClean="0"/>
              <a:pPr/>
              <a:t>‹#›</a:t>
            </a:fld>
            <a:endParaRPr lang="en-US"/>
          </a:p>
        </p:txBody>
      </p:sp>
      <p:sp>
        <p:nvSpPr>
          <p:cNvPr id="5" name="Text Placeholder 6"/>
          <p:cNvSpPr>
            <a:spLocks noGrp="1"/>
          </p:cNvSpPr>
          <p:nvPr>
            <p:ph type="body" sz="quarter" idx="14" hasCustomPrompt="1"/>
          </p:nvPr>
        </p:nvSpPr>
        <p:spPr>
          <a:xfrm>
            <a:off x="496497" y="1489076"/>
            <a:ext cx="11338317" cy="914059"/>
          </a:xfrm>
          <a:prstGeom prst="rect">
            <a:avLst/>
          </a:prstGeom>
        </p:spPr>
        <p:txBody>
          <a:bodyPr/>
          <a:lstStyle>
            <a:lvl1pPr marL="0" indent="0">
              <a:lnSpc>
                <a:spcPct val="100000"/>
              </a:lnSpc>
              <a:buNone/>
              <a:defRPr/>
            </a:lvl1pPr>
          </a:lstStyle>
          <a:p>
            <a:pPr lvl="0"/>
            <a:r>
              <a:rPr lang="en-US"/>
              <a:t>Click to edit text styles</a:t>
            </a:r>
          </a:p>
        </p:txBody>
      </p:sp>
      <p:sp>
        <p:nvSpPr>
          <p:cNvPr id="6" name="Text Placeholder 17"/>
          <p:cNvSpPr>
            <a:spLocks noGrp="1"/>
          </p:cNvSpPr>
          <p:nvPr>
            <p:ph type="body" sz="quarter" idx="19" hasCustomPrompt="1"/>
          </p:nvPr>
        </p:nvSpPr>
        <p:spPr>
          <a:xfrm>
            <a:off x="6260135" y="2733753"/>
            <a:ext cx="2673759" cy="852826"/>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a:t>Click to edit subhead</a:t>
            </a:r>
          </a:p>
        </p:txBody>
      </p:sp>
      <p:sp>
        <p:nvSpPr>
          <p:cNvPr id="7" name="Text Placeholder 19"/>
          <p:cNvSpPr>
            <a:spLocks noGrp="1"/>
          </p:cNvSpPr>
          <p:nvPr>
            <p:ph type="body" sz="quarter" idx="20"/>
          </p:nvPr>
        </p:nvSpPr>
        <p:spPr>
          <a:xfrm>
            <a:off x="6260137" y="3586579"/>
            <a:ext cx="2673759" cy="2437149"/>
          </a:xfrm>
          <a:prstGeom prst="rect">
            <a:avLst/>
          </a:prstGeom>
          <a:solidFill>
            <a:srgbClr val="F2F2F2"/>
          </a:solidFill>
        </p:spPr>
        <p:txBody>
          <a:bodyPr lIns="228600" tIns="246888"/>
          <a:lstStyle>
            <a:lvl1pPr marL="0" indent="0">
              <a:lnSpc>
                <a:spcPct val="100000"/>
              </a:lnSpc>
              <a:buNone/>
              <a:defRPr lang="en-US" sz="1600" kern="1200" dirty="0" smtClean="0">
                <a:solidFill>
                  <a:schemeClr val="bg2">
                    <a:lumMod val="50000"/>
                  </a:schemeClr>
                </a:solidFill>
                <a:latin typeface="+mn-lt"/>
                <a:ea typeface="+mn-ea"/>
                <a:cs typeface="+mn-cs"/>
              </a:defRPr>
            </a:lvl1pPr>
          </a:lstStyle>
          <a:p>
            <a:pPr lvl="0"/>
            <a:r>
              <a:rPr lang="en-US"/>
              <a:t>Click to edit Master text styles</a:t>
            </a:r>
          </a:p>
        </p:txBody>
      </p:sp>
      <p:cxnSp>
        <p:nvCxnSpPr>
          <p:cNvPr id="8" name="Straight Connector 7"/>
          <p:cNvCxnSpPr/>
          <p:nvPr userDrawn="1"/>
        </p:nvCxnSpPr>
        <p:spPr bwMode="auto">
          <a:xfrm>
            <a:off x="6468199" y="5884661"/>
            <a:ext cx="542348" cy="4166"/>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
        <p:nvSpPr>
          <p:cNvPr id="9" name="Text Placeholder 17"/>
          <p:cNvSpPr>
            <a:spLocks noGrp="1"/>
          </p:cNvSpPr>
          <p:nvPr>
            <p:ph type="body" sz="quarter" idx="21" hasCustomPrompt="1"/>
          </p:nvPr>
        </p:nvSpPr>
        <p:spPr>
          <a:xfrm>
            <a:off x="3378318" y="2733753"/>
            <a:ext cx="2673757" cy="852826"/>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a:t>Click to edit subhead</a:t>
            </a:r>
          </a:p>
        </p:txBody>
      </p:sp>
      <p:sp>
        <p:nvSpPr>
          <p:cNvPr id="10" name="Text Placeholder 19"/>
          <p:cNvSpPr>
            <a:spLocks noGrp="1"/>
          </p:cNvSpPr>
          <p:nvPr>
            <p:ph type="body" sz="quarter" idx="22"/>
          </p:nvPr>
        </p:nvSpPr>
        <p:spPr>
          <a:xfrm>
            <a:off x="3378319" y="3586579"/>
            <a:ext cx="2673757" cy="2437149"/>
          </a:xfrm>
          <a:prstGeom prst="rect">
            <a:avLst/>
          </a:prstGeom>
          <a:solidFill>
            <a:srgbClr val="F2F2F2"/>
          </a:solidFill>
        </p:spPr>
        <p:txBody>
          <a:bodyPr lIns="228600" tIns="246888"/>
          <a:lstStyle>
            <a:lvl1pPr marL="0" indent="0">
              <a:lnSpc>
                <a:spcPct val="100000"/>
              </a:lnSpc>
              <a:buNone/>
              <a:defRPr lang="en-US" sz="1600" kern="1200" dirty="0" smtClean="0">
                <a:solidFill>
                  <a:schemeClr val="bg2">
                    <a:lumMod val="50000"/>
                  </a:schemeClr>
                </a:solidFill>
                <a:latin typeface="+mn-lt"/>
                <a:ea typeface="+mn-ea"/>
                <a:cs typeface="+mn-cs"/>
              </a:defRPr>
            </a:lvl1pPr>
          </a:lstStyle>
          <a:p>
            <a:pPr lvl="0"/>
            <a:r>
              <a:rPr lang="en-US"/>
              <a:t>Click to edit Master text styles</a:t>
            </a:r>
          </a:p>
        </p:txBody>
      </p:sp>
      <p:cxnSp>
        <p:nvCxnSpPr>
          <p:cNvPr id="11" name="Straight Connector 10"/>
          <p:cNvCxnSpPr/>
          <p:nvPr userDrawn="1"/>
        </p:nvCxnSpPr>
        <p:spPr bwMode="auto">
          <a:xfrm>
            <a:off x="3586381" y="5884661"/>
            <a:ext cx="542348" cy="4166"/>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
        <p:nvSpPr>
          <p:cNvPr id="12" name="Text Placeholder 17"/>
          <p:cNvSpPr>
            <a:spLocks noGrp="1"/>
          </p:cNvSpPr>
          <p:nvPr>
            <p:ph type="body" sz="quarter" idx="23" hasCustomPrompt="1"/>
          </p:nvPr>
        </p:nvSpPr>
        <p:spPr>
          <a:xfrm>
            <a:off x="496499" y="2733753"/>
            <a:ext cx="2673757" cy="852826"/>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a:t>Click to edit subhead</a:t>
            </a:r>
          </a:p>
        </p:txBody>
      </p:sp>
      <p:sp>
        <p:nvSpPr>
          <p:cNvPr id="13" name="Text Placeholder 19"/>
          <p:cNvSpPr>
            <a:spLocks noGrp="1"/>
          </p:cNvSpPr>
          <p:nvPr>
            <p:ph type="body" sz="quarter" idx="24"/>
          </p:nvPr>
        </p:nvSpPr>
        <p:spPr>
          <a:xfrm>
            <a:off x="496500" y="3586579"/>
            <a:ext cx="2673757" cy="2437149"/>
          </a:xfrm>
          <a:prstGeom prst="rect">
            <a:avLst/>
          </a:prstGeom>
          <a:solidFill>
            <a:srgbClr val="F2F2F2"/>
          </a:solidFill>
        </p:spPr>
        <p:txBody>
          <a:bodyPr lIns="228600" tIns="246888"/>
          <a:lstStyle>
            <a:lvl1pPr marL="0" indent="0">
              <a:lnSpc>
                <a:spcPct val="100000"/>
              </a:lnSpc>
              <a:buNone/>
              <a:defRPr lang="en-US" sz="1600" kern="1200" dirty="0" smtClean="0">
                <a:solidFill>
                  <a:schemeClr val="bg2">
                    <a:lumMod val="50000"/>
                  </a:schemeClr>
                </a:solidFill>
                <a:latin typeface="+mn-lt"/>
                <a:ea typeface="+mn-ea"/>
                <a:cs typeface="+mn-cs"/>
              </a:defRPr>
            </a:lvl1pPr>
          </a:lstStyle>
          <a:p>
            <a:pPr lvl="0"/>
            <a:r>
              <a:rPr lang="en-US"/>
              <a:t>Click to edit Master text styles</a:t>
            </a:r>
          </a:p>
        </p:txBody>
      </p:sp>
      <p:cxnSp>
        <p:nvCxnSpPr>
          <p:cNvPr id="14" name="Straight Connector 13"/>
          <p:cNvCxnSpPr/>
          <p:nvPr userDrawn="1"/>
        </p:nvCxnSpPr>
        <p:spPr bwMode="auto">
          <a:xfrm>
            <a:off x="704562" y="5884661"/>
            <a:ext cx="542348" cy="4166"/>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
        <p:nvSpPr>
          <p:cNvPr id="15" name="Text Placeholder 17"/>
          <p:cNvSpPr>
            <a:spLocks noGrp="1"/>
          </p:cNvSpPr>
          <p:nvPr>
            <p:ph type="body" sz="quarter" idx="25" hasCustomPrompt="1"/>
          </p:nvPr>
        </p:nvSpPr>
        <p:spPr>
          <a:xfrm>
            <a:off x="9141953" y="2733753"/>
            <a:ext cx="2673759" cy="852826"/>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a:t>Click to edit subhead</a:t>
            </a:r>
          </a:p>
        </p:txBody>
      </p:sp>
      <p:sp>
        <p:nvSpPr>
          <p:cNvPr id="16" name="Text Placeholder 19"/>
          <p:cNvSpPr>
            <a:spLocks noGrp="1"/>
          </p:cNvSpPr>
          <p:nvPr>
            <p:ph type="body" sz="quarter" idx="26"/>
          </p:nvPr>
        </p:nvSpPr>
        <p:spPr>
          <a:xfrm>
            <a:off x="9141954" y="3586579"/>
            <a:ext cx="2673759" cy="2437149"/>
          </a:xfrm>
          <a:prstGeom prst="rect">
            <a:avLst/>
          </a:prstGeom>
          <a:solidFill>
            <a:srgbClr val="F2F2F2"/>
          </a:solidFill>
        </p:spPr>
        <p:txBody>
          <a:bodyPr lIns="228600" tIns="246888"/>
          <a:lstStyle>
            <a:lvl1pPr marL="0" indent="0">
              <a:lnSpc>
                <a:spcPct val="100000"/>
              </a:lnSpc>
              <a:buNone/>
              <a:defRPr lang="en-US" sz="1600" kern="1200" dirty="0" smtClean="0">
                <a:solidFill>
                  <a:schemeClr val="bg2">
                    <a:lumMod val="50000"/>
                  </a:schemeClr>
                </a:solidFill>
                <a:latin typeface="+mn-lt"/>
                <a:ea typeface="+mn-ea"/>
                <a:cs typeface="+mn-cs"/>
              </a:defRPr>
            </a:lvl1pPr>
          </a:lstStyle>
          <a:p>
            <a:pPr lvl="0"/>
            <a:r>
              <a:rPr lang="en-US"/>
              <a:t>Click to edit Master text styles</a:t>
            </a:r>
          </a:p>
        </p:txBody>
      </p:sp>
      <p:cxnSp>
        <p:nvCxnSpPr>
          <p:cNvPr id="17" name="Straight Connector 16"/>
          <p:cNvCxnSpPr/>
          <p:nvPr userDrawn="1"/>
        </p:nvCxnSpPr>
        <p:spPr bwMode="auto">
          <a:xfrm>
            <a:off x="9350017" y="5884661"/>
            <a:ext cx="542348" cy="4166"/>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
        <p:nvSpPr>
          <p:cNvPr id="19" name="Text Placeholder 7"/>
          <p:cNvSpPr>
            <a:spLocks noGrp="1"/>
          </p:cNvSpPr>
          <p:nvPr>
            <p:ph type="body" sz="quarter" idx="16" hasCustomPrompt="1"/>
          </p:nvPr>
        </p:nvSpPr>
        <p:spPr>
          <a:xfrm>
            <a:off x="429686" y="723568"/>
            <a:ext cx="11405127" cy="494459"/>
          </a:xfrm>
          <a:prstGeom prst="rect">
            <a:avLst/>
          </a:prstGeom>
        </p:spPr>
        <p:txBody>
          <a:bodyPr anchor="b"/>
          <a:lstStyle>
            <a:lvl1pPr marL="0" indent="0">
              <a:buNone/>
              <a:defRPr sz="2400" b="1">
                <a:solidFill>
                  <a:srgbClr val="0070C0"/>
                </a:solidFill>
              </a:defRPr>
            </a:lvl1pPr>
          </a:lstStyle>
          <a:p>
            <a:pPr lvl="0"/>
            <a:r>
              <a:rPr lang="en-US"/>
              <a:t>Click to edit text</a:t>
            </a:r>
          </a:p>
        </p:txBody>
      </p:sp>
    </p:spTree>
    <p:extLst>
      <p:ext uri="{BB962C8B-B14F-4D97-AF65-F5344CB8AC3E}">
        <p14:creationId xmlns:p14="http://schemas.microsoft.com/office/powerpoint/2010/main" val="3403724115"/>
      </p:ext>
    </p:extLst>
  </p:cSld>
  <p:clrMapOvr>
    <a:masterClrMapping/>
  </p:clrMapOvr>
  <p:transition spd="med">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Cover Slide 1">
    <p:spTree>
      <p:nvGrpSpPr>
        <p:cNvPr id="1" name=""/>
        <p:cNvGrpSpPr/>
        <p:nvPr/>
      </p:nvGrpSpPr>
      <p:grpSpPr>
        <a:xfrm>
          <a:off x="0" y="0"/>
          <a:ext cx="0" cy="0"/>
          <a:chOff x="0" y="0"/>
          <a:chExt cx="0" cy="0"/>
        </a:xfrm>
      </p:grpSpPr>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236753" cy="6884894"/>
          </a:xfrm>
          <a:prstGeom prst="rect">
            <a:avLst/>
          </a:prstGeom>
        </p:spPr>
      </p:pic>
      <p:pic>
        <p:nvPicPr>
          <p:cNvPr id="34" name="Picture 33"/>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510988" y="930581"/>
            <a:ext cx="8928847" cy="1763851"/>
          </a:xfrm>
          <a:prstGeom prst="rect">
            <a:avLst/>
          </a:prstGeom>
        </p:spPr>
      </p:pic>
      <p:cxnSp>
        <p:nvCxnSpPr>
          <p:cNvPr id="38" name="Straight Connector 37"/>
          <p:cNvCxnSpPr/>
          <p:nvPr userDrawn="1"/>
        </p:nvCxnSpPr>
        <p:spPr bwMode="auto">
          <a:xfrm>
            <a:off x="1059699" y="3168609"/>
            <a:ext cx="2931567" cy="0"/>
          </a:xfrm>
          <a:prstGeom prst="line">
            <a:avLst/>
          </a:prstGeom>
          <a:solidFill>
            <a:schemeClr val="accent1"/>
          </a:solidFill>
          <a:ln w="2222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540054342"/>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1">
    <p:spTree>
      <p:nvGrpSpPr>
        <p:cNvPr id="1" name=""/>
        <p:cNvGrpSpPr/>
        <p:nvPr/>
      </p:nvGrpSpPr>
      <p:grpSpPr>
        <a:xfrm>
          <a:off x="0" y="0"/>
          <a:ext cx="0" cy="0"/>
          <a:chOff x="0" y="0"/>
          <a:chExt cx="0" cy="0"/>
        </a:xfrm>
      </p:grpSpPr>
      <p:sp>
        <p:nvSpPr>
          <p:cNvPr id="4" name="Rectangle 13"/>
          <p:cNvSpPr/>
          <p:nvPr userDrawn="1"/>
        </p:nvSpPr>
        <p:spPr>
          <a:xfrm>
            <a:off x="9291" y="13836"/>
            <a:ext cx="9697292" cy="6855800"/>
          </a:xfrm>
          <a:custGeom>
            <a:avLst/>
            <a:gdLst>
              <a:gd name="connsiteX0" fmla="*/ 0 w 13782907"/>
              <a:gd name="connsiteY0" fmla="*/ 0 h 13738301"/>
              <a:gd name="connsiteX1" fmla="*/ 13782907 w 13782907"/>
              <a:gd name="connsiteY1" fmla="*/ 0 h 13738301"/>
              <a:gd name="connsiteX2" fmla="*/ 13782907 w 13782907"/>
              <a:gd name="connsiteY2" fmla="*/ 13738301 h 13738301"/>
              <a:gd name="connsiteX3" fmla="*/ 0 w 13782907"/>
              <a:gd name="connsiteY3" fmla="*/ 13738301 h 13738301"/>
              <a:gd name="connsiteX4" fmla="*/ 0 w 13782907"/>
              <a:gd name="connsiteY4" fmla="*/ 0 h 13738301"/>
              <a:gd name="connsiteX0" fmla="*/ 0 w 19403122"/>
              <a:gd name="connsiteY0" fmla="*/ 0 h 13738301"/>
              <a:gd name="connsiteX1" fmla="*/ 19403122 w 19403122"/>
              <a:gd name="connsiteY1" fmla="*/ 44604 h 13738301"/>
              <a:gd name="connsiteX2" fmla="*/ 13782907 w 19403122"/>
              <a:gd name="connsiteY2" fmla="*/ 13738301 h 13738301"/>
              <a:gd name="connsiteX3" fmla="*/ 0 w 19403122"/>
              <a:gd name="connsiteY3" fmla="*/ 13738301 h 13738301"/>
              <a:gd name="connsiteX4" fmla="*/ 0 w 19403122"/>
              <a:gd name="connsiteY4" fmla="*/ 0 h 13738301"/>
              <a:gd name="connsiteX0" fmla="*/ 0 w 19425424"/>
              <a:gd name="connsiteY0" fmla="*/ 0 h 13738301"/>
              <a:gd name="connsiteX1" fmla="*/ 19425424 w 19425424"/>
              <a:gd name="connsiteY1" fmla="*/ 44604 h 13738301"/>
              <a:gd name="connsiteX2" fmla="*/ 13782907 w 19425424"/>
              <a:gd name="connsiteY2" fmla="*/ 13738301 h 13738301"/>
              <a:gd name="connsiteX3" fmla="*/ 0 w 19425424"/>
              <a:gd name="connsiteY3" fmla="*/ 13738301 h 13738301"/>
              <a:gd name="connsiteX4" fmla="*/ 0 w 19425424"/>
              <a:gd name="connsiteY4" fmla="*/ 0 h 13738301"/>
              <a:gd name="connsiteX0" fmla="*/ 0 w 19403122"/>
              <a:gd name="connsiteY0" fmla="*/ 1 h 13738302"/>
              <a:gd name="connsiteX1" fmla="*/ 19403122 w 19403122"/>
              <a:gd name="connsiteY1" fmla="*/ 0 h 13738302"/>
              <a:gd name="connsiteX2" fmla="*/ 13782907 w 19403122"/>
              <a:gd name="connsiteY2" fmla="*/ 13738302 h 13738302"/>
              <a:gd name="connsiteX3" fmla="*/ 0 w 19403122"/>
              <a:gd name="connsiteY3" fmla="*/ 13738302 h 13738302"/>
              <a:gd name="connsiteX4" fmla="*/ 0 w 19403122"/>
              <a:gd name="connsiteY4" fmla="*/ 1 h 13738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03122" h="13738302">
                <a:moveTo>
                  <a:pt x="0" y="1"/>
                </a:moveTo>
                <a:lnTo>
                  <a:pt x="19403122" y="0"/>
                </a:lnTo>
                <a:lnTo>
                  <a:pt x="13782907" y="13738302"/>
                </a:lnTo>
                <a:lnTo>
                  <a:pt x="0" y="13738302"/>
                </a:lnTo>
                <a:lnTo>
                  <a:pt x="0" y="1"/>
                </a:lnTo>
                <a:close/>
              </a:path>
            </a:pathLst>
          </a:custGeom>
          <a:solidFill>
            <a:srgbClr val="121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latin typeface="Open Sans Regular" charset="0"/>
            </a:endParaRPr>
          </a:p>
        </p:txBody>
      </p:sp>
      <p:sp>
        <p:nvSpPr>
          <p:cNvPr id="2" name="Title 1"/>
          <p:cNvSpPr>
            <a:spLocks noGrp="1"/>
          </p:cNvSpPr>
          <p:nvPr>
            <p:ph type="title"/>
          </p:nvPr>
        </p:nvSpPr>
        <p:spPr>
          <a:xfrm>
            <a:off x="1890371" y="1754373"/>
            <a:ext cx="5020792" cy="1231106"/>
          </a:xfrm>
          <a:prstGeom prst="rect">
            <a:avLst/>
          </a:prstGeom>
        </p:spPr>
        <p:txBody>
          <a:bodyPr/>
          <a:lstStyle>
            <a:lvl1pPr>
              <a:defRPr sz="4000">
                <a:solidFill>
                  <a:schemeClr val="bg1"/>
                </a:solidFill>
              </a:defRPr>
            </a:lvl1pPr>
          </a:lstStyle>
          <a:p>
            <a:r>
              <a:rPr lang="en-US"/>
              <a:t>Click to edit Master title style</a:t>
            </a:r>
          </a:p>
        </p:txBody>
      </p:sp>
      <p:cxnSp>
        <p:nvCxnSpPr>
          <p:cNvPr id="5" name="Straight Connector 4"/>
          <p:cNvCxnSpPr/>
          <p:nvPr userDrawn="1"/>
        </p:nvCxnSpPr>
        <p:spPr bwMode="auto">
          <a:xfrm>
            <a:off x="1890371" y="3213208"/>
            <a:ext cx="5020792" cy="0"/>
          </a:xfrm>
          <a:prstGeom prst="line">
            <a:avLst/>
          </a:prstGeom>
          <a:solidFill>
            <a:schemeClr val="accent1"/>
          </a:solidFill>
          <a:ln w="63500" cap="flat" cmpd="sng" algn="ctr">
            <a:solidFill>
              <a:schemeClr val="bg1"/>
            </a:solidFill>
            <a:prstDash val="solid"/>
            <a:round/>
            <a:headEnd type="none" w="med" len="med"/>
            <a:tailEnd type="none" w="med" len="med"/>
          </a:ln>
          <a:effectLst/>
        </p:spPr>
      </p:cxnSp>
      <p:sp>
        <p:nvSpPr>
          <p:cNvPr id="6" name="Slide Number Placeholder 5"/>
          <p:cNvSpPr>
            <a:spLocks noGrp="1"/>
          </p:cNvSpPr>
          <p:nvPr>
            <p:ph type="sldNum" sz="quarter" idx="4"/>
          </p:nvPr>
        </p:nvSpPr>
        <p:spPr>
          <a:xfrm>
            <a:off x="8847988" y="6317223"/>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a:p>
        </p:txBody>
      </p:sp>
    </p:spTree>
    <p:extLst>
      <p:ext uri="{BB962C8B-B14F-4D97-AF65-F5344CB8AC3E}">
        <p14:creationId xmlns:p14="http://schemas.microsoft.com/office/powerpoint/2010/main" val="918944830"/>
      </p:ext>
    </p:extLst>
  </p:cSld>
  <p:clrMapOvr>
    <a:masterClrMapping/>
  </p:clrMapOvr>
  <p:transition spd="med">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ver Slide 2">
    <p:spTree>
      <p:nvGrpSpPr>
        <p:cNvPr id="1" name=""/>
        <p:cNvGrpSpPr/>
        <p:nvPr/>
      </p:nvGrpSpPr>
      <p:grpSpPr>
        <a:xfrm>
          <a:off x="0" y="0"/>
          <a:ext cx="0" cy="0"/>
          <a:chOff x="0" y="0"/>
          <a:chExt cx="0" cy="0"/>
        </a:xfrm>
      </p:grpSpPr>
      <p:sp>
        <p:nvSpPr>
          <p:cNvPr id="7" name="Rectangle 6"/>
          <p:cNvSpPr/>
          <p:nvPr userDrawn="1"/>
        </p:nvSpPr>
        <p:spPr bwMode="auto">
          <a:xfrm>
            <a:off x="-1" y="-1"/>
            <a:ext cx="12197287" cy="4014789"/>
          </a:xfrm>
          <a:prstGeom prst="rect">
            <a:avLst/>
          </a:prstGeom>
          <a:solidFill>
            <a:srgbClr val="121A4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6699"/>
              </a:solidFill>
              <a:effectLst/>
              <a:latin typeface="Arial" charset="0"/>
            </a:endParaRP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10988" y="1030593"/>
            <a:ext cx="8928847" cy="176385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852269"/>
            <a:ext cx="12197287" cy="1811750"/>
          </a:xfrm>
          <a:prstGeom prst="rect">
            <a:avLst/>
          </a:prstGeom>
        </p:spPr>
      </p:pic>
      <p:sp>
        <p:nvSpPr>
          <p:cNvPr id="5" name="Slide Number Placeholder 5"/>
          <p:cNvSpPr>
            <a:spLocks noGrp="1"/>
          </p:cNvSpPr>
          <p:nvPr>
            <p:ph type="sldNum" sz="quarter" idx="4"/>
          </p:nvPr>
        </p:nvSpPr>
        <p:spPr>
          <a:xfrm>
            <a:off x="8847988" y="6331971"/>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a:p>
        </p:txBody>
      </p:sp>
    </p:spTree>
    <p:extLst>
      <p:ext uri="{BB962C8B-B14F-4D97-AF65-F5344CB8AC3E}">
        <p14:creationId xmlns:p14="http://schemas.microsoft.com/office/powerpoint/2010/main" val="714687727"/>
      </p:ext>
    </p:extLst>
  </p:cSld>
  <p:clrMapOvr>
    <a:masterClrMapping/>
  </p:clrMapOvr>
  <p:transition spd="med">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ection Header 1">
    <p:spTree>
      <p:nvGrpSpPr>
        <p:cNvPr id="1" name=""/>
        <p:cNvGrpSpPr/>
        <p:nvPr/>
      </p:nvGrpSpPr>
      <p:grpSpPr>
        <a:xfrm>
          <a:off x="0" y="0"/>
          <a:ext cx="0" cy="0"/>
          <a:chOff x="0" y="0"/>
          <a:chExt cx="0" cy="0"/>
        </a:xfrm>
      </p:grpSpPr>
      <p:sp>
        <p:nvSpPr>
          <p:cNvPr id="4" name="Rectangle 13"/>
          <p:cNvSpPr/>
          <p:nvPr userDrawn="1"/>
        </p:nvSpPr>
        <p:spPr>
          <a:xfrm>
            <a:off x="9291" y="13836"/>
            <a:ext cx="9697292" cy="6855800"/>
          </a:xfrm>
          <a:custGeom>
            <a:avLst/>
            <a:gdLst>
              <a:gd name="connsiteX0" fmla="*/ 0 w 13782907"/>
              <a:gd name="connsiteY0" fmla="*/ 0 h 13738301"/>
              <a:gd name="connsiteX1" fmla="*/ 13782907 w 13782907"/>
              <a:gd name="connsiteY1" fmla="*/ 0 h 13738301"/>
              <a:gd name="connsiteX2" fmla="*/ 13782907 w 13782907"/>
              <a:gd name="connsiteY2" fmla="*/ 13738301 h 13738301"/>
              <a:gd name="connsiteX3" fmla="*/ 0 w 13782907"/>
              <a:gd name="connsiteY3" fmla="*/ 13738301 h 13738301"/>
              <a:gd name="connsiteX4" fmla="*/ 0 w 13782907"/>
              <a:gd name="connsiteY4" fmla="*/ 0 h 13738301"/>
              <a:gd name="connsiteX0" fmla="*/ 0 w 19403122"/>
              <a:gd name="connsiteY0" fmla="*/ 0 h 13738301"/>
              <a:gd name="connsiteX1" fmla="*/ 19403122 w 19403122"/>
              <a:gd name="connsiteY1" fmla="*/ 44604 h 13738301"/>
              <a:gd name="connsiteX2" fmla="*/ 13782907 w 19403122"/>
              <a:gd name="connsiteY2" fmla="*/ 13738301 h 13738301"/>
              <a:gd name="connsiteX3" fmla="*/ 0 w 19403122"/>
              <a:gd name="connsiteY3" fmla="*/ 13738301 h 13738301"/>
              <a:gd name="connsiteX4" fmla="*/ 0 w 19403122"/>
              <a:gd name="connsiteY4" fmla="*/ 0 h 13738301"/>
              <a:gd name="connsiteX0" fmla="*/ 0 w 19425424"/>
              <a:gd name="connsiteY0" fmla="*/ 0 h 13738301"/>
              <a:gd name="connsiteX1" fmla="*/ 19425424 w 19425424"/>
              <a:gd name="connsiteY1" fmla="*/ 44604 h 13738301"/>
              <a:gd name="connsiteX2" fmla="*/ 13782907 w 19425424"/>
              <a:gd name="connsiteY2" fmla="*/ 13738301 h 13738301"/>
              <a:gd name="connsiteX3" fmla="*/ 0 w 19425424"/>
              <a:gd name="connsiteY3" fmla="*/ 13738301 h 13738301"/>
              <a:gd name="connsiteX4" fmla="*/ 0 w 19425424"/>
              <a:gd name="connsiteY4" fmla="*/ 0 h 13738301"/>
              <a:gd name="connsiteX0" fmla="*/ 0 w 19403122"/>
              <a:gd name="connsiteY0" fmla="*/ 1 h 13738302"/>
              <a:gd name="connsiteX1" fmla="*/ 19403122 w 19403122"/>
              <a:gd name="connsiteY1" fmla="*/ 0 h 13738302"/>
              <a:gd name="connsiteX2" fmla="*/ 13782907 w 19403122"/>
              <a:gd name="connsiteY2" fmla="*/ 13738302 h 13738302"/>
              <a:gd name="connsiteX3" fmla="*/ 0 w 19403122"/>
              <a:gd name="connsiteY3" fmla="*/ 13738302 h 13738302"/>
              <a:gd name="connsiteX4" fmla="*/ 0 w 19403122"/>
              <a:gd name="connsiteY4" fmla="*/ 1 h 13738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03122" h="13738302">
                <a:moveTo>
                  <a:pt x="0" y="1"/>
                </a:moveTo>
                <a:lnTo>
                  <a:pt x="19403122" y="0"/>
                </a:lnTo>
                <a:lnTo>
                  <a:pt x="13782907" y="13738302"/>
                </a:lnTo>
                <a:lnTo>
                  <a:pt x="0" y="13738302"/>
                </a:lnTo>
                <a:lnTo>
                  <a:pt x="0" y="1"/>
                </a:lnTo>
                <a:close/>
              </a:path>
            </a:pathLst>
          </a:custGeom>
          <a:solidFill>
            <a:srgbClr val="121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latin typeface="Open Sans Regular" charset="0"/>
            </a:endParaRPr>
          </a:p>
        </p:txBody>
      </p:sp>
      <p:sp>
        <p:nvSpPr>
          <p:cNvPr id="2" name="Title 1"/>
          <p:cNvSpPr>
            <a:spLocks noGrp="1"/>
          </p:cNvSpPr>
          <p:nvPr>
            <p:ph type="title"/>
          </p:nvPr>
        </p:nvSpPr>
        <p:spPr>
          <a:xfrm>
            <a:off x="1890371" y="1754373"/>
            <a:ext cx="5020792" cy="1231106"/>
          </a:xfrm>
          <a:prstGeom prst="rect">
            <a:avLst/>
          </a:prstGeom>
        </p:spPr>
        <p:txBody>
          <a:bodyPr/>
          <a:lstStyle>
            <a:lvl1pPr>
              <a:defRPr sz="4000">
                <a:solidFill>
                  <a:schemeClr val="bg1"/>
                </a:solidFill>
              </a:defRPr>
            </a:lvl1pPr>
          </a:lstStyle>
          <a:p>
            <a:r>
              <a:rPr lang="en-US"/>
              <a:t>Click to edit Master title style</a:t>
            </a:r>
          </a:p>
        </p:txBody>
      </p:sp>
      <p:cxnSp>
        <p:nvCxnSpPr>
          <p:cNvPr id="5" name="Straight Connector 4"/>
          <p:cNvCxnSpPr/>
          <p:nvPr userDrawn="1"/>
        </p:nvCxnSpPr>
        <p:spPr bwMode="auto">
          <a:xfrm>
            <a:off x="1890371" y="3213208"/>
            <a:ext cx="5020792" cy="0"/>
          </a:xfrm>
          <a:prstGeom prst="line">
            <a:avLst/>
          </a:prstGeom>
          <a:solidFill>
            <a:schemeClr val="accent1"/>
          </a:solidFill>
          <a:ln w="63500" cap="flat" cmpd="sng" algn="ctr">
            <a:solidFill>
              <a:schemeClr val="bg1"/>
            </a:solidFill>
            <a:prstDash val="solid"/>
            <a:round/>
            <a:headEnd type="none" w="med" len="med"/>
            <a:tailEnd type="none" w="med" len="med"/>
          </a:ln>
          <a:effectLst/>
        </p:spPr>
      </p:cxnSp>
      <p:sp>
        <p:nvSpPr>
          <p:cNvPr id="6" name="Slide Number Placeholder 5"/>
          <p:cNvSpPr>
            <a:spLocks noGrp="1"/>
          </p:cNvSpPr>
          <p:nvPr>
            <p:ph type="sldNum" sz="quarter" idx="4"/>
          </p:nvPr>
        </p:nvSpPr>
        <p:spPr>
          <a:xfrm>
            <a:off x="8847988" y="6317223"/>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a:p>
        </p:txBody>
      </p:sp>
    </p:spTree>
    <p:extLst>
      <p:ext uri="{BB962C8B-B14F-4D97-AF65-F5344CB8AC3E}">
        <p14:creationId xmlns:p14="http://schemas.microsoft.com/office/powerpoint/2010/main" val="1012686085"/>
      </p:ext>
    </p:extLst>
  </p:cSld>
  <p:clrMapOvr>
    <a:masterClrMapping/>
  </p:clrMapOvr>
  <p:transition spd="med">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 Header 2">
    <p:spTree>
      <p:nvGrpSpPr>
        <p:cNvPr id="1" name=""/>
        <p:cNvGrpSpPr/>
        <p:nvPr/>
      </p:nvGrpSpPr>
      <p:grpSpPr>
        <a:xfrm>
          <a:off x="0" y="0"/>
          <a:ext cx="0" cy="0"/>
          <a:chOff x="0" y="0"/>
          <a:chExt cx="0" cy="0"/>
        </a:xfrm>
      </p:grpSpPr>
      <p:sp>
        <p:nvSpPr>
          <p:cNvPr id="2" name="Title 1"/>
          <p:cNvSpPr>
            <a:spLocks noGrp="1"/>
          </p:cNvSpPr>
          <p:nvPr>
            <p:ph type="title"/>
          </p:nvPr>
        </p:nvSpPr>
        <p:spPr>
          <a:xfrm>
            <a:off x="381000" y="2185989"/>
            <a:ext cx="2990850" cy="168592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5" name="Rectangle 4"/>
          <p:cNvSpPr/>
          <p:nvPr userDrawn="1"/>
        </p:nvSpPr>
        <p:spPr bwMode="auto">
          <a:xfrm>
            <a:off x="4000500" y="0"/>
            <a:ext cx="4086226" cy="6858000"/>
          </a:xfrm>
          <a:prstGeom prst="rect">
            <a:avLst/>
          </a:prstGeom>
          <a:solidFill>
            <a:srgbClr val="121A4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6699"/>
              </a:solidFill>
              <a:effectLst/>
              <a:latin typeface="Arial" charset="0"/>
            </a:endParaRPr>
          </a:p>
        </p:txBody>
      </p:sp>
      <p:sp>
        <p:nvSpPr>
          <p:cNvPr id="7" name="Picture Placeholder 6"/>
          <p:cNvSpPr>
            <a:spLocks noGrp="1"/>
          </p:cNvSpPr>
          <p:nvPr>
            <p:ph type="pic" sz="quarter" idx="10"/>
          </p:nvPr>
        </p:nvSpPr>
        <p:spPr>
          <a:xfrm>
            <a:off x="8086726" y="0"/>
            <a:ext cx="4105273" cy="6858000"/>
          </a:xfrm>
          <a:prstGeom prst="rect">
            <a:avLst/>
          </a:prstGeom>
        </p:spPr>
        <p:txBody>
          <a:bodyPr/>
          <a:lstStyle/>
          <a:p>
            <a:endParaRPr lang="en-US"/>
          </a:p>
        </p:txBody>
      </p:sp>
      <p:sp>
        <p:nvSpPr>
          <p:cNvPr id="18" name="Text Placeholder 17"/>
          <p:cNvSpPr>
            <a:spLocks noGrp="1"/>
          </p:cNvSpPr>
          <p:nvPr>
            <p:ph type="body" sz="quarter" idx="11"/>
          </p:nvPr>
        </p:nvSpPr>
        <p:spPr>
          <a:xfrm>
            <a:off x="4386262" y="2143124"/>
            <a:ext cx="3386138" cy="29289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847988" y="6317223"/>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a:p>
        </p:txBody>
      </p:sp>
    </p:spTree>
    <p:extLst>
      <p:ext uri="{BB962C8B-B14F-4D97-AF65-F5344CB8AC3E}">
        <p14:creationId xmlns:p14="http://schemas.microsoft.com/office/powerpoint/2010/main" val="4196328490"/>
      </p:ext>
    </p:extLst>
  </p:cSld>
  <p:clrMapOvr>
    <a:masterClrMapping/>
  </p:clrMapOvr>
  <p:transition spd="med">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ection Header 3">
    <p:spTree>
      <p:nvGrpSpPr>
        <p:cNvPr id="1" name=""/>
        <p:cNvGrpSpPr/>
        <p:nvPr/>
      </p:nvGrpSpPr>
      <p:grpSpPr>
        <a:xfrm>
          <a:off x="0" y="0"/>
          <a:ext cx="0" cy="0"/>
          <a:chOff x="0" y="0"/>
          <a:chExt cx="0" cy="0"/>
        </a:xfrm>
      </p:grpSpPr>
      <p:sp>
        <p:nvSpPr>
          <p:cNvPr id="7" name="Rectangle 6"/>
          <p:cNvSpPr/>
          <p:nvPr userDrawn="1"/>
        </p:nvSpPr>
        <p:spPr bwMode="auto">
          <a:xfrm>
            <a:off x="-1" y="-1"/>
            <a:ext cx="12197287" cy="3389011"/>
          </a:xfrm>
          <a:prstGeom prst="rect">
            <a:avLst/>
          </a:prstGeom>
          <a:solidFill>
            <a:srgbClr val="121A4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6699"/>
              </a:solidFill>
              <a:effectLst/>
              <a:latin typeface="Arial"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7260"/>
            <a:ext cx="12197287" cy="1811750"/>
          </a:xfrm>
          <a:prstGeom prst="rect">
            <a:avLst/>
          </a:prstGeom>
        </p:spPr>
      </p:pic>
      <p:sp>
        <p:nvSpPr>
          <p:cNvPr id="4" name="Slide Number Placeholder 5"/>
          <p:cNvSpPr>
            <a:spLocks noGrp="1"/>
          </p:cNvSpPr>
          <p:nvPr>
            <p:ph type="sldNum" sz="quarter" idx="4"/>
          </p:nvPr>
        </p:nvSpPr>
        <p:spPr>
          <a:xfrm>
            <a:off x="8847988" y="6331971"/>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a:p>
        </p:txBody>
      </p:sp>
    </p:spTree>
    <p:extLst>
      <p:ext uri="{BB962C8B-B14F-4D97-AF65-F5344CB8AC3E}">
        <p14:creationId xmlns:p14="http://schemas.microsoft.com/office/powerpoint/2010/main" val="2932121473"/>
      </p:ext>
    </p:extLst>
  </p:cSld>
  <p:clrMapOvr>
    <a:masterClrMapping/>
  </p:clrMapOvr>
  <p:transition spd="med">
    <p:pul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29686" y="795500"/>
            <a:ext cx="11405127" cy="494459"/>
          </a:xfrm>
          <a:prstGeom prst="rect">
            <a:avLst/>
          </a:prstGeom>
        </p:spPr>
        <p:txBody>
          <a:bodyPr anchor="b"/>
          <a:lstStyle>
            <a:lvl1pPr marL="0" indent="0">
              <a:buNone/>
              <a:defRPr sz="2800" b="1">
                <a:solidFill>
                  <a:srgbClr val="0070C0"/>
                </a:solidFill>
              </a:defRPr>
            </a:lvl1pPr>
          </a:lstStyle>
          <a:p>
            <a:pPr lvl="0"/>
            <a:r>
              <a:rPr lang="en-US"/>
              <a:t>Click to edit text</a:t>
            </a:r>
          </a:p>
        </p:txBody>
      </p:sp>
      <p:sp>
        <p:nvSpPr>
          <p:cNvPr id="18" name="Content Placeholder 2"/>
          <p:cNvSpPr>
            <a:spLocks noGrp="1"/>
          </p:cNvSpPr>
          <p:nvPr>
            <p:ph idx="1"/>
          </p:nvPr>
        </p:nvSpPr>
        <p:spPr>
          <a:xfrm>
            <a:off x="429686" y="1658807"/>
            <a:ext cx="11405127" cy="4328888"/>
          </a:xfrm>
          <a:prstGeom prst="rect">
            <a:avLst/>
          </a:prstGeom>
        </p:spPr>
        <p:txBody>
          <a:bodyPr/>
          <a:lstStyle>
            <a:lvl1pPr>
              <a:defRPr sz="2400">
                <a:solidFill>
                  <a:schemeClr val="tx1">
                    <a:lumMod val="85000"/>
                    <a:lumOff val="15000"/>
                  </a:schemeClr>
                </a:solidFill>
              </a:defRPr>
            </a:lvl1pPr>
            <a:lvl2pPr marL="741363" indent="-300038">
              <a:defRPr sz="2000">
                <a:solidFill>
                  <a:schemeClr val="tx1">
                    <a:lumMod val="85000"/>
                    <a:lumOff val="15000"/>
                  </a:schemeClr>
                </a:solidFill>
              </a:defRPr>
            </a:lvl2pPr>
            <a:lvl3pPr marL="1033463" indent="-179388" defTabSz="1033463">
              <a:defRPr sz="1800">
                <a:solidFill>
                  <a:schemeClr val="tx1">
                    <a:lumMod val="85000"/>
                    <a:lumOff val="15000"/>
                  </a:schemeClr>
                </a:solidFill>
              </a:defRPr>
            </a:lvl3pPr>
            <a:lvl4pPr marL="1377950" indent="-171450">
              <a:buFont typeface="Wingdings" pitchFamily="2" charset="2"/>
              <a:buChar char="§"/>
              <a:defRPr sz="1600">
                <a:solidFill>
                  <a:schemeClr val="tx1">
                    <a:lumMod val="85000"/>
                    <a:lumOff val="15000"/>
                  </a:schemeClr>
                </a:solidFill>
              </a:defRPr>
            </a:lvl4pPr>
            <a:lvl5pPr>
              <a:buFont typeface="Wingdings" pitchFamily="2" charset="2"/>
              <a:buChar char="§"/>
              <a:defRPr sz="1800">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bwMode="auto">
          <a:xfrm>
            <a:off x="0" y="9358"/>
            <a:ext cx="12192000" cy="0"/>
          </a:xfrm>
          <a:prstGeom prst="line">
            <a:avLst/>
          </a:prstGeom>
          <a:solidFill>
            <a:schemeClr val="accent1"/>
          </a:solidFill>
          <a:ln w="28575" cap="flat" cmpd="sng" algn="ctr">
            <a:solidFill>
              <a:srgbClr val="121A45"/>
            </a:solidFill>
            <a:prstDash val="solid"/>
            <a:round/>
            <a:headEnd type="none" w="med" len="med"/>
            <a:tailEnd type="none" w="med" len="med"/>
          </a:ln>
          <a:effectLst/>
        </p:spPr>
      </p:cxnSp>
      <p:sp>
        <p:nvSpPr>
          <p:cNvPr id="6" name="Slide Number Placeholder 5"/>
          <p:cNvSpPr>
            <a:spLocks noGrp="1"/>
          </p:cNvSpPr>
          <p:nvPr>
            <p:ph type="sldNum" sz="quarter" idx="4"/>
          </p:nvPr>
        </p:nvSpPr>
        <p:spPr>
          <a:xfrm>
            <a:off x="8847988" y="6331971"/>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a:p>
        </p:txBody>
      </p:sp>
      <p:cxnSp>
        <p:nvCxnSpPr>
          <p:cNvPr id="7" name="Straight Connector 6"/>
          <p:cNvCxnSpPr/>
          <p:nvPr userDrawn="1"/>
        </p:nvCxnSpPr>
        <p:spPr bwMode="auto">
          <a:xfrm>
            <a:off x="534459" y="1375098"/>
            <a:ext cx="11300354" cy="0"/>
          </a:xfrm>
          <a:prstGeom prst="line">
            <a:avLst/>
          </a:prstGeom>
          <a:solidFill>
            <a:schemeClr val="accent1"/>
          </a:solidFill>
          <a:ln w="63500" cap="flat" cmpd="sng" algn="ctr">
            <a:solidFill>
              <a:srgbClr val="0070C0"/>
            </a:solidFill>
            <a:prstDash val="solid"/>
            <a:round/>
            <a:headEnd type="none" w="med" len="med"/>
            <a:tailEnd type="none" w="med" len="med"/>
          </a:ln>
          <a:effectLst/>
        </p:spPr>
      </p:cxnSp>
    </p:spTree>
    <p:extLst>
      <p:ext uri="{BB962C8B-B14F-4D97-AF65-F5344CB8AC3E}">
        <p14:creationId xmlns:p14="http://schemas.microsoft.com/office/powerpoint/2010/main" val="436278909"/>
      </p:ext>
    </p:extLst>
  </p:cSld>
  <p:clrMapOvr>
    <a:masterClrMapping/>
  </p:clrMapOvr>
  <p:transition spd="med">
    <p:pull/>
  </p:transition>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18" name="Content Placeholder 2"/>
          <p:cNvSpPr>
            <a:spLocks noGrp="1"/>
          </p:cNvSpPr>
          <p:nvPr>
            <p:ph idx="1"/>
          </p:nvPr>
        </p:nvSpPr>
        <p:spPr>
          <a:xfrm>
            <a:off x="429686" y="1453407"/>
            <a:ext cx="4579636" cy="4279483"/>
          </a:xfrm>
          <a:prstGeom prst="rect">
            <a:avLst/>
          </a:prstGeom>
        </p:spPr>
        <p:txBody>
          <a:bodyPr/>
          <a:lstStyle>
            <a:lvl1pPr>
              <a:defRPr sz="2400">
                <a:solidFill>
                  <a:schemeClr val="tx1">
                    <a:lumMod val="85000"/>
                    <a:lumOff val="15000"/>
                  </a:schemeClr>
                </a:solidFill>
              </a:defRPr>
            </a:lvl1pPr>
            <a:lvl2pPr marL="862013" indent="-366713">
              <a:defRPr sz="2000">
                <a:solidFill>
                  <a:schemeClr val="tx1">
                    <a:lumMod val="85000"/>
                    <a:lumOff val="15000"/>
                  </a:schemeClr>
                </a:solidFill>
              </a:defRPr>
            </a:lvl2pPr>
            <a:lvl3pPr marL="1206500" indent="-193675" defTabSz="1033463">
              <a:defRPr sz="1800">
                <a:solidFill>
                  <a:schemeClr val="tx1">
                    <a:lumMod val="85000"/>
                    <a:lumOff val="15000"/>
                  </a:schemeClr>
                </a:solidFill>
              </a:defRPr>
            </a:lvl3pPr>
            <a:lvl4pPr marL="1603375" indent="-225425">
              <a:buFont typeface="Wingdings" pitchFamily="2" charset="2"/>
              <a:buChar char="§"/>
              <a:tabLst>
                <a:tab pos="1603375" algn="l"/>
              </a:tabLst>
              <a:defRPr sz="1600">
                <a:solidFill>
                  <a:schemeClr val="tx1">
                    <a:lumMod val="85000"/>
                    <a:lumOff val="15000"/>
                  </a:schemeClr>
                </a:solidFill>
              </a:defRPr>
            </a:lvl4pPr>
            <a:lvl5pPr>
              <a:buFont typeface="Wingdings" pitchFamily="2" charset="2"/>
              <a:buChar char="§"/>
              <a:defRPr sz="1800">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Slide Number Placeholder 5"/>
          <p:cNvSpPr>
            <a:spLocks noGrp="1"/>
          </p:cNvSpPr>
          <p:nvPr>
            <p:ph type="sldNum" sz="quarter" idx="4"/>
          </p:nvPr>
        </p:nvSpPr>
        <p:spPr>
          <a:xfrm>
            <a:off x="8847988" y="6331971"/>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a:p>
        </p:txBody>
      </p:sp>
      <p:cxnSp>
        <p:nvCxnSpPr>
          <p:cNvPr id="17" name="Straight Connector 16"/>
          <p:cNvCxnSpPr/>
          <p:nvPr userDrawn="1"/>
        </p:nvCxnSpPr>
        <p:spPr bwMode="auto">
          <a:xfrm>
            <a:off x="0" y="-18923"/>
            <a:ext cx="12192000" cy="0"/>
          </a:xfrm>
          <a:prstGeom prst="line">
            <a:avLst/>
          </a:prstGeom>
          <a:solidFill>
            <a:schemeClr val="accent1"/>
          </a:solidFill>
          <a:ln w="28575" cap="flat" cmpd="sng" algn="ctr">
            <a:solidFill>
              <a:srgbClr val="121A45"/>
            </a:solidFill>
            <a:prstDash val="solid"/>
            <a:round/>
            <a:headEnd type="none" w="med" len="med"/>
            <a:tailEnd type="none" w="med" len="med"/>
          </a:ln>
          <a:effectLst/>
        </p:spPr>
      </p:cxnSp>
      <p:sp>
        <p:nvSpPr>
          <p:cNvPr id="8" name="Text Placeholder 7"/>
          <p:cNvSpPr>
            <a:spLocks noGrp="1"/>
          </p:cNvSpPr>
          <p:nvPr>
            <p:ph type="body" sz="quarter" idx="10" hasCustomPrompt="1"/>
          </p:nvPr>
        </p:nvSpPr>
        <p:spPr>
          <a:xfrm>
            <a:off x="429686" y="723568"/>
            <a:ext cx="11405127" cy="494459"/>
          </a:xfrm>
          <a:prstGeom prst="rect">
            <a:avLst/>
          </a:prstGeom>
        </p:spPr>
        <p:txBody>
          <a:bodyPr anchor="b"/>
          <a:lstStyle>
            <a:lvl1pPr marL="0" indent="0">
              <a:buNone/>
              <a:defRPr sz="2400" b="1">
                <a:solidFill>
                  <a:srgbClr val="0070C0"/>
                </a:solidFill>
              </a:defRPr>
            </a:lvl1pPr>
          </a:lstStyle>
          <a:p>
            <a:pPr lvl="0"/>
            <a:r>
              <a:rPr lang="en-US"/>
              <a:t>Click to edit text</a:t>
            </a:r>
          </a:p>
        </p:txBody>
      </p:sp>
      <p:sp>
        <p:nvSpPr>
          <p:cNvPr id="3" name="Picture Placeholder 2"/>
          <p:cNvSpPr>
            <a:spLocks noGrp="1"/>
          </p:cNvSpPr>
          <p:nvPr>
            <p:ph type="pic" sz="quarter" idx="11"/>
          </p:nvPr>
        </p:nvSpPr>
        <p:spPr>
          <a:xfrm>
            <a:off x="5430838" y="1454150"/>
            <a:ext cx="6162675" cy="4278313"/>
          </a:xfrm>
          <a:prstGeom prst="rect">
            <a:avLst/>
          </a:prstGeom>
        </p:spPr>
        <p:txBody>
          <a:bodyPr/>
          <a:lstStyle/>
          <a:p>
            <a:endParaRPr lang="en-US"/>
          </a:p>
        </p:txBody>
      </p:sp>
      <p:cxnSp>
        <p:nvCxnSpPr>
          <p:cNvPr id="7" name="Straight Connector 6"/>
          <p:cNvCxnSpPr/>
          <p:nvPr userDrawn="1"/>
        </p:nvCxnSpPr>
        <p:spPr bwMode="auto">
          <a:xfrm>
            <a:off x="534459" y="1375098"/>
            <a:ext cx="11300354" cy="0"/>
          </a:xfrm>
          <a:prstGeom prst="line">
            <a:avLst/>
          </a:prstGeom>
          <a:solidFill>
            <a:schemeClr val="accent1"/>
          </a:solidFill>
          <a:ln w="63500" cap="flat" cmpd="sng" algn="ctr">
            <a:solidFill>
              <a:srgbClr val="0070C0"/>
            </a:solidFill>
            <a:prstDash val="solid"/>
            <a:round/>
            <a:headEnd type="none" w="med" len="med"/>
            <a:tailEnd type="none" w="med" len="med"/>
          </a:ln>
          <a:effectLst/>
        </p:spPr>
      </p:cxnSp>
    </p:spTree>
    <p:extLst>
      <p:ext uri="{BB962C8B-B14F-4D97-AF65-F5344CB8AC3E}">
        <p14:creationId xmlns:p14="http://schemas.microsoft.com/office/powerpoint/2010/main" val="3156703149"/>
      </p:ext>
    </p:extLst>
  </p:cSld>
  <p:clrMapOvr>
    <a:masterClrMapping/>
  </p:clrMapOvr>
  <p:transition spd="med">
    <p:pull/>
  </p:transition>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32696" y="999460"/>
            <a:ext cx="5613991" cy="5631927"/>
          </a:xfrm>
          <a:prstGeom prst="rect">
            <a:avLst/>
          </a:prstGeom>
        </p:spPr>
      </p:pic>
      <p:sp>
        <p:nvSpPr>
          <p:cNvPr id="7" name="Content Placeholder 6"/>
          <p:cNvSpPr>
            <a:spLocks noGrp="1"/>
          </p:cNvSpPr>
          <p:nvPr>
            <p:ph sz="quarter" idx="11"/>
          </p:nvPr>
        </p:nvSpPr>
        <p:spPr>
          <a:xfrm>
            <a:off x="974725" y="1828165"/>
            <a:ext cx="3438525" cy="3328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p:cNvCxnSpPr/>
          <p:nvPr userDrawn="1"/>
        </p:nvCxnSpPr>
        <p:spPr bwMode="auto">
          <a:xfrm>
            <a:off x="0" y="9358"/>
            <a:ext cx="12192000" cy="0"/>
          </a:xfrm>
          <a:prstGeom prst="line">
            <a:avLst/>
          </a:prstGeom>
          <a:solidFill>
            <a:schemeClr val="accent1"/>
          </a:solidFill>
          <a:ln w="28575" cap="flat" cmpd="sng" algn="ctr">
            <a:solidFill>
              <a:srgbClr val="121A45"/>
            </a:solidFill>
            <a:prstDash val="solid"/>
            <a:round/>
            <a:headEnd type="none" w="med" len="med"/>
            <a:tailEnd type="none" w="med" len="med"/>
          </a:ln>
          <a:effectLst/>
        </p:spPr>
      </p:cxnSp>
      <p:sp>
        <p:nvSpPr>
          <p:cNvPr id="6" name="Text Placeholder 7"/>
          <p:cNvSpPr>
            <a:spLocks noGrp="1"/>
          </p:cNvSpPr>
          <p:nvPr>
            <p:ph type="body" sz="quarter" idx="12" hasCustomPrompt="1"/>
          </p:nvPr>
        </p:nvSpPr>
        <p:spPr>
          <a:xfrm>
            <a:off x="429686" y="859466"/>
            <a:ext cx="11405127" cy="494459"/>
          </a:xfrm>
          <a:prstGeom prst="rect">
            <a:avLst/>
          </a:prstGeom>
        </p:spPr>
        <p:txBody>
          <a:bodyPr anchor="b"/>
          <a:lstStyle>
            <a:lvl1pPr marL="0" indent="0">
              <a:buNone/>
              <a:defRPr sz="2400" b="1">
                <a:solidFill>
                  <a:srgbClr val="0070C0"/>
                </a:solidFill>
              </a:defRPr>
            </a:lvl1pPr>
          </a:lstStyle>
          <a:p>
            <a:pPr lvl="0"/>
            <a:r>
              <a:rPr lang="en-US"/>
              <a:t>Click to edit text</a:t>
            </a:r>
          </a:p>
        </p:txBody>
      </p:sp>
      <p:sp>
        <p:nvSpPr>
          <p:cNvPr id="8" name="Slide Number Placeholder 5"/>
          <p:cNvSpPr>
            <a:spLocks noGrp="1"/>
          </p:cNvSpPr>
          <p:nvPr>
            <p:ph type="sldNum" sz="quarter" idx="4"/>
          </p:nvPr>
        </p:nvSpPr>
        <p:spPr>
          <a:xfrm>
            <a:off x="8847988" y="6331971"/>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a:p>
        </p:txBody>
      </p:sp>
      <p:cxnSp>
        <p:nvCxnSpPr>
          <p:cNvPr id="9" name="Straight Connector 8"/>
          <p:cNvCxnSpPr/>
          <p:nvPr userDrawn="1"/>
        </p:nvCxnSpPr>
        <p:spPr bwMode="auto">
          <a:xfrm>
            <a:off x="534459" y="1566822"/>
            <a:ext cx="4613274" cy="0"/>
          </a:xfrm>
          <a:prstGeom prst="line">
            <a:avLst/>
          </a:prstGeom>
          <a:solidFill>
            <a:schemeClr val="accent1"/>
          </a:solidFill>
          <a:ln w="63500" cap="flat" cmpd="sng" algn="ctr">
            <a:solidFill>
              <a:srgbClr val="0070C0"/>
            </a:solidFill>
            <a:prstDash val="solid"/>
            <a:round/>
            <a:headEnd type="none" w="med" len="med"/>
            <a:tailEnd type="none" w="med" len="med"/>
          </a:ln>
          <a:effectLst/>
        </p:spPr>
      </p:cxnSp>
    </p:spTree>
    <p:extLst>
      <p:ext uri="{BB962C8B-B14F-4D97-AF65-F5344CB8AC3E}">
        <p14:creationId xmlns:p14="http://schemas.microsoft.com/office/powerpoint/2010/main" val="899946594"/>
      </p:ext>
    </p:extLst>
  </p:cSld>
  <p:clrMapOvr>
    <a:masterClrMapping/>
  </p:clrMapOvr>
  <p:transition spd="med">
    <p:pull/>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Slide 4">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3836"/>
            <a:ext cx="7656576" cy="6844164"/>
          </a:xfrm>
          <a:custGeom>
            <a:avLst/>
            <a:gdLst>
              <a:gd name="connsiteX0" fmla="*/ 0 w 5167417"/>
              <a:gd name="connsiteY0" fmla="*/ 0 h 6844164"/>
              <a:gd name="connsiteX1" fmla="*/ 5167417 w 5167417"/>
              <a:gd name="connsiteY1" fmla="*/ 0 h 6844164"/>
              <a:gd name="connsiteX2" fmla="*/ 3615257 w 5167417"/>
              <a:gd name="connsiteY2" fmla="*/ 6844164 h 6844164"/>
              <a:gd name="connsiteX3" fmla="*/ 0 w 5167417"/>
              <a:gd name="connsiteY3" fmla="*/ 6844164 h 6844164"/>
            </a:gdLst>
            <a:ahLst/>
            <a:cxnLst>
              <a:cxn ang="0">
                <a:pos x="connsiteX0" y="connsiteY0"/>
              </a:cxn>
              <a:cxn ang="0">
                <a:pos x="connsiteX1" y="connsiteY1"/>
              </a:cxn>
              <a:cxn ang="0">
                <a:pos x="connsiteX2" y="connsiteY2"/>
              </a:cxn>
              <a:cxn ang="0">
                <a:pos x="connsiteX3" y="connsiteY3"/>
              </a:cxn>
            </a:cxnLst>
            <a:rect l="l" t="t" r="r" b="b"/>
            <a:pathLst>
              <a:path w="5167417" h="6844164">
                <a:moveTo>
                  <a:pt x="0" y="0"/>
                </a:moveTo>
                <a:lnTo>
                  <a:pt x="5167417" y="0"/>
                </a:lnTo>
                <a:lnTo>
                  <a:pt x="3615257" y="6844164"/>
                </a:lnTo>
                <a:lnTo>
                  <a:pt x="0" y="6844164"/>
                </a:lnTo>
                <a:close/>
              </a:path>
            </a:pathLst>
          </a:custGeom>
        </p:spPr>
        <p:txBody>
          <a:bodyPr wrap="square">
            <a:noAutofit/>
          </a:bodyPr>
          <a:lstStyle/>
          <a:p>
            <a:endParaRPr lang="en-US"/>
          </a:p>
        </p:txBody>
      </p:sp>
      <p:sp>
        <p:nvSpPr>
          <p:cNvPr id="11" name="Text Placeholder 61"/>
          <p:cNvSpPr>
            <a:spLocks noGrp="1"/>
          </p:cNvSpPr>
          <p:nvPr>
            <p:ph type="body" sz="quarter" idx="11"/>
          </p:nvPr>
        </p:nvSpPr>
        <p:spPr>
          <a:xfrm>
            <a:off x="7790688" y="658813"/>
            <a:ext cx="3499104" cy="1304099"/>
          </a:xfrm>
          <a:prstGeom prst="rect">
            <a:avLst/>
          </a:prstGeom>
        </p:spPr>
        <p:txBody>
          <a:bodyPr>
            <a:normAutofit/>
          </a:bodyPr>
          <a:lstStyle>
            <a:lvl1pPr>
              <a:defRPr sz="2800" b="1">
                <a:solidFill>
                  <a:schemeClr val="tx1"/>
                </a:solidFill>
              </a:defRPr>
            </a:lvl1pPr>
          </a:lstStyle>
          <a:p>
            <a:pPr lvl="0"/>
            <a:r>
              <a:rPr lang="en-US"/>
              <a:t>Click to edit Master text styles</a:t>
            </a:r>
          </a:p>
        </p:txBody>
      </p:sp>
      <p:sp>
        <p:nvSpPr>
          <p:cNvPr id="18" name="Content Placeholder 17"/>
          <p:cNvSpPr>
            <a:spLocks noGrp="1"/>
          </p:cNvSpPr>
          <p:nvPr>
            <p:ph sz="quarter" idx="12"/>
          </p:nvPr>
        </p:nvSpPr>
        <p:spPr>
          <a:xfrm>
            <a:off x="7802563" y="2255838"/>
            <a:ext cx="3756025" cy="4021137"/>
          </a:xfrm>
          <a:prstGeom prst="rect">
            <a:avLst/>
          </a:prstGeom>
        </p:spPr>
        <p:txBody>
          <a:bodyPr>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847988" y="6331971"/>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a:p>
        </p:txBody>
      </p:sp>
    </p:spTree>
    <p:extLst>
      <p:ext uri="{BB962C8B-B14F-4D97-AF65-F5344CB8AC3E}">
        <p14:creationId xmlns:p14="http://schemas.microsoft.com/office/powerpoint/2010/main" val="4131699585"/>
      </p:ext>
    </p:extLst>
  </p:cSld>
  <p:clrMapOvr>
    <a:masterClrMapping/>
  </p:clrMapOvr>
  <p:transition spd="med">
    <p:pull/>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able of Contents 1">
    <p:spTree>
      <p:nvGrpSpPr>
        <p:cNvPr id="1" name=""/>
        <p:cNvGrpSpPr/>
        <p:nvPr/>
      </p:nvGrpSpPr>
      <p:grpSpPr>
        <a:xfrm>
          <a:off x="0" y="0"/>
          <a:ext cx="0" cy="0"/>
          <a:chOff x="0" y="0"/>
          <a:chExt cx="0" cy="0"/>
        </a:xfrm>
      </p:grpSpPr>
      <p:sp>
        <p:nvSpPr>
          <p:cNvPr id="4" name="TextBox 3"/>
          <p:cNvSpPr txBox="1"/>
          <p:nvPr userDrawn="1"/>
        </p:nvSpPr>
        <p:spPr>
          <a:xfrm>
            <a:off x="642744" y="463254"/>
            <a:ext cx="10034492" cy="1182568"/>
          </a:xfrm>
          <a:prstGeom prst="rect">
            <a:avLst/>
          </a:prstGeom>
          <a:noFill/>
        </p:spPr>
        <p:txBody>
          <a:bodyPr wrap="square" rtlCol="0">
            <a:spAutoFit/>
          </a:bodyPr>
          <a:lstStyle/>
          <a:p>
            <a:pPr>
              <a:lnSpc>
                <a:spcPts val="10000"/>
              </a:lnSpc>
            </a:pPr>
            <a:r>
              <a:rPr lang="en-US" sz="4400" b="1">
                <a:solidFill>
                  <a:schemeClr val="accent4">
                    <a:lumMod val="95000"/>
                    <a:lumOff val="5000"/>
                  </a:schemeClr>
                </a:solidFill>
                <a:latin typeface="+mj-lt"/>
                <a:ea typeface="Montserrat Bold" charset="0"/>
                <a:cs typeface="Montserrat Bold" charset="0"/>
              </a:rPr>
              <a:t>Agenda</a:t>
            </a:r>
          </a:p>
        </p:txBody>
      </p:sp>
      <p:sp>
        <p:nvSpPr>
          <p:cNvPr id="24" name="Text Placeholder 23"/>
          <p:cNvSpPr>
            <a:spLocks noGrp="1"/>
          </p:cNvSpPr>
          <p:nvPr>
            <p:ph type="body" sz="quarter" idx="11" hasCustomPrompt="1"/>
          </p:nvPr>
        </p:nvSpPr>
        <p:spPr>
          <a:xfrm>
            <a:off x="642744" y="1932808"/>
            <a:ext cx="643351" cy="1109663"/>
          </a:xfrm>
          <a:prstGeom prst="rect">
            <a:avLst/>
          </a:prstGeom>
        </p:spPr>
        <p:txBody>
          <a:bodyPr/>
          <a:lstStyle>
            <a:lvl1pPr marL="0" indent="0">
              <a:buNone/>
              <a:defRPr sz="6600" b="1">
                <a:solidFill>
                  <a:srgbClr val="B3C3D3"/>
                </a:solidFill>
              </a:defRPr>
            </a:lvl1pPr>
            <a:lvl5pPr marL="1371600" indent="0">
              <a:buNone/>
              <a:defRPr/>
            </a:lvl5pPr>
          </a:lstStyle>
          <a:p>
            <a:pPr lvl="0"/>
            <a:r>
              <a:rPr lang="en-US"/>
              <a:t>1</a:t>
            </a:r>
          </a:p>
        </p:txBody>
      </p:sp>
      <p:sp>
        <p:nvSpPr>
          <p:cNvPr id="25" name="Text Placeholder 23"/>
          <p:cNvSpPr>
            <a:spLocks noGrp="1"/>
          </p:cNvSpPr>
          <p:nvPr>
            <p:ph type="body" sz="quarter" idx="12" hasCustomPrompt="1"/>
          </p:nvPr>
        </p:nvSpPr>
        <p:spPr>
          <a:xfrm>
            <a:off x="642743" y="3258044"/>
            <a:ext cx="643351" cy="1109663"/>
          </a:xfrm>
          <a:prstGeom prst="rect">
            <a:avLst/>
          </a:prstGeom>
        </p:spPr>
        <p:txBody>
          <a:bodyPr/>
          <a:lstStyle>
            <a:lvl1pPr marL="0" indent="0">
              <a:buNone/>
              <a:defRPr sz="6600" b="1">
                <a:solidFill>
                  <a:srgbClr val="B3C3D3"/>
                </a:solidFill>
              </a:defRPr>
            </a:lvl1pPr>
            <a:lvl5pPr marL="1371600" indent="0">
              <a:buNone/>
              <a:defRPr/>
            </a:lvl5pPr>
          </a:lstStyle>
          <a:p>
            <a:pPr lvl="0"/>
            <a:r>
              <a:rPr lang="en-US"/>
              <a:t>2</a:t>
            </a:r>
          </a:p>
        </p:txBody>
      </p:sp>
      <p:sp>
        <p:nvSpPr>
          <p:cNvPr id="26" name="Text Placeholder 23"/>
          <p:cNvSpPr>
            <a:spLocks noGrp="1"/>
          </p:cNvSpPr>
          <p:nvPr>
            <p:ph type="body" sz="quarter" idx="13" hasCustomPrompt="1"/>
          </p:nvPr>
        </p:nvSpPr>
        <p:spPr>
          <a:xfrm>
            <a:off x="642742" y="4662291"/>
            <a:ext cx="643351" cy="1109663"/>
          </a:xfrm>
          <a:prstGeom prst="rect">
            <a:avLst/>
          </a:prstGeom>
        </p:spPr>
        <p:txBody>
          <a:bodyPr/>
          <a:lstStyle>
            <a:lvl1pPr marL="0" indent="0">
              <a:buNone/>
              <a:defRPr sz="6600" b="1">
                <a:solidFill>
                  <a:srgbClr val="B3C3D3"/>
                </a:solidFill>
              </a:defRPr>
            </a:lvl1pPr>
            <a:lvl5pPr marL="1371600" indent="0">
              <a:buNone/>
              <a:defRPr/>
            </a:lvl5pPr>
          </a:lstStyle>
          <a:p>
            <a:pPr lvl="0"/>
            <a:r>
              <a:rPr lang="en-US"/>
              <a:t>3</a:t>
            </a:r>
          </a:p>
        </p:txBody>
      </p:sp>
      <p:sp>
        <p:nvSpPr>
          <p:cNvPr id="27" name="Text Placeholder 23"/>
          <p:cNvSpPr>
            <a:spLocks noGrp="1"/>
          </p:cNvSpPr>
          <p:nvPr>
            <p:ph type="body" sz="quarter" idx="14" hasCustomPrompt="1"/>
          </p:nvPr>
        </p:nvSpPr>
        <p:spPr>
          <a:xfrm>
            <a:off x="6639503" y="3258044"/>
            <a:ext cx="643351" cy="1109663"/>
          </a:xfrm>
          <a:prstGeom prst="rect">
            <a:avLst/>
          </a:prstGeom>
        </p:spPr>
        <p:txBody>
          <a:bodyPr/>
          <a:lstStyle>
            <a:lvl1pPr marL="0" indent="0">
              <a:buNone/>
              <a:defRPr sz="6600" b="1">
                <a:solidFill>
                  <a:srgbClr val="B3C3D3"/>
                </a:solidFill>
              </a:defRPr>
            </a:lvl1pPr>
            <a:lvl5pPr marL="1371600" indent="0">
              <a:buNone/>
              <a:defRPr/>
            </a:lvl5pPr>
          </a:lstStyle>
          <a:p>
            <a:pPr lvl="0"/>
            <a:r>
              <a:rPr lang="en-US"/>
              <a:t>5</a:t>
            </a:r>
          </a:p>
        </p:txBody>
      </p:sp>
      <p:sp>
        <p:nvSpPr>
          <p:cNvPr id="28" name="Text Placeholder 23"/>
          <p:cNvSpPr>
            <a:spLocks noGrp="1"/>
          </p:cNvSpPr>
          <p:nvPr>
            <p:ph type="body" sz="quarter" idx="15" hasCustomPrompt="1"/>
          </p:nvPr>
        </p:nvSpPr>
        <p:spPr>
          <a:xfrm>
            <a:off x="6639505" y="1965287"/>
            <a:ext cx="643351" cy="1109663"/>
          </a:xfrm>
          <a:prstGeom prst="rect">
            <a:avLst/>
          </a:prstGeom>
        </p:spPr>
        <p:txBody>
          <a:bodyPr/>
          <a:lstStyle>
            <a:lvl1pPr marL="0" indent="0">
              <a:buNone/>
              <a:defRPr sz="6600" b="1">
                <a:solidFill>
                  <a:srgbClr val="B3C3D3"/>
                </a:solidFill>
              </a:defRPr>
            </a:lvl1pPr>
            <a:lvl5pPr marL="1371600" indent="0">
              <a:buNone/>
              <a:defRPr/>
            </a:lvl5pPr>
          </a:lstStyle>
          <a:p>
            <a:pPr lvl="0"/>
            <a:r>
              <a:rPr lang="en-US"/>
              <a:t>4</a:t>
            </a:r>
          </a:p>
        </p:txBody>
      </p:sp>
      <p:sp>
        <p:nvSpPr>
          <p:cNvPr id="29" name="Text Placeholder 23"/>
          <p:cNvSpPr>
            <a:spLocks noGrp="1"/>
          </p:cNvSpPr>
          <p:nvPr>
            <p:ph type="body" sz="quarter" idx="16" hasCustomPrompt="1"/>
          </p:nvPr>
        </p:nvSpPr>
        <p:spPr>
          <a:xfrm>
            <a:off x="6639503" y="4662290"/>
            <a:ext cx="643351" cy="1109663"/>
          </a:xfrm>
          <a:prstGeom prst="rect">
            <a:avLst/>
          </a:prstGeom>
        </p:spPr>
        <p:txBody>
          <a:bodyPr/>
          <a:lstStyle>
            <a:lvl1pPr marL="0" indent="0">
              <a:buNone/>
              <a:defRPr sz="6600" b="1">
                <a:solidFill>
                  <a:srgbClr val="B3C3D3"/>
                </a:solidFill>
              </a:defRPr>
            </a:lvl1pPr>
            <a:lvl5pPr marL="1371600" indent="0">
              <a:buNone/>
              <a:defRPr/>
            </a:lvl5pPr>
          </a:lstStyle>
          <a:p>
            <a:pPr lvl="0"/>
            <a:r>
              <a:rPr lang="en-US"/>
              <a:t>6</a:t>
            </a:r>
          </a:p>
        </p:txBody>
      </p:sp>
      <p:sp>
        <p:nvSpPr>
          <p:cNvPr id="10" name="Slide Number Placeholder 5"/>
          <p:cNvSpPr>
            <a:spLocks noGrp="1"/>
          </p:cNvSpPr>
          <p:nvPr>
            <p:ph type="sldNum" sz="quarter" idx="4"/>
          </p:nvPr>
        </p:nvSpPr>
        <p:spPr>
          <a:xfrm>
            <a:off x="8847988" y="6331971"/>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a:p>
        </p:txBody>
      </p:sp>
    </p:spTree>
    <p:extLst>
      <p:ext uri="{BB962C8B-B14F-4D97-AF65-F5344CB8AC3E}">
        <p14:creationId xmlns:p14="http://schemas.microsoft.com/office/powerpoint/2010/main" val="827240137"/>
      </p:ext>
    </p:extLst>
  </p:cSld>
  <p:clrMapOvr>
    <a:masterClrMapping/>
  </p:clrMapOvr>
  <p:transition spd="med">
    <p:pull/>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Slide - 4 boxes">
    <p:spTree>
      <p:nvGrpSpPr>
        <p:cNvPr id="1" name=""/>
        <p:cNvGrpSpPr/>
        <p:nvPr/>
      </p:nvGrpSpPr>
      <p:grpSpPr>
        <a:xfrm>
          <a:off x="0" y="0"/>
          <a:ext cx="0" cy="0"/>
          <a:chOff x="0" y="0"/>
          <a:chExt cx="0" cy="0"/>
        </a:xfrm>
      </p:grpSpPr>
      <p:sp>
        <p:nvSpPr>
          <p:cNvPr id="23" name="スライド番号プレースホルダー 3"/>
          <p:cNvSpPr txBox="1">
            <a:spLocks/>
          </p:cNvSpPr>
          <p:nvPr userDrawn="1"/>
        </p:nvSpPr>
        <p:spPr>
          <a:xfrm>
            <a:off x="17151170" y="9432788"/>
            <a:ext cx="1080120" cy="547688"/>
          </a:xfrm>
          <a:prstGeom prst="rect">
            <a:avLst/>
          </a:prstGeom>
        </p:spPr>
        <p:txBody>
          <a:bodyPr vert="horz" lIns="91440" tIns="45720" rIns="91440" bIns="45720" rtlCol="0" anchor="ctr"/>
          <a:lstStyle>
            <a:defPPr>
              <a:defRPr lang="en-US"/>
            </a:defPPr>
            <a:lvl1pPr marL="0" algn="r" defTabSz="457200" rtl="0" eaLnBrk="1" latinLnBrk="0" hangingPunct="1">
              <a:defRPr sz="1100" b="0" i="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459DFB-86F3-43FA-8567-2EA6E426AE90}" type="slidenum">
              <a:rPr lang="ja-JP" altLang="en-US" smtClean="0"/>
              <a:pPr/>
              <a:t>‹#›</a:t>
            </a:fld>
            <a:endParaRPr lang="ja-JP" altLang="en-US"/>
          </a:p>
        </p:txBody>
      </p:sp>
      <p:sp>
        <p:nvSpPr>
          <p:cNvPr id="24" name="スライド番号プレースホルダー 3"/>
          <p:cNvSpPr txBox="1">
            <a:spLocks/>
          </p:cNvSpPr>
          <p:nvPr userDrawn="1"/>
        </p:nvSpPr>
        <p:spPr>
          <a:xfrm>
            <a:off x="17303570" y="9585188"/>
            <a:ext cx="1080120" cy="547688"/>
          </a:xfrm>
          <a:prstGeom prst="rect">
            <a:avLst/>
          </a:prstGeom>
        </p:spPr>
        <p:txBody>
          <a:bodyPr vert="horz" lIns="91440" tIns="45720" rIns="91440" bIns="45720" rtlCol="0" anchor="ctr"/>
          <a:lstStyle>
            <a:defPPr>
              <a:defRPr lang="en-US"/>
            </a:defPPr>
            <a:lvl1pPr marL="0" algn="r" defTabSz="457200" rtl="0" eaLnBrk="1" latinLnBrk="0" hangingPunct="1">
              <a:defRPr sz="1100" b="0" i="0" kern="1200">
                <a:solidFill>
                  <a:schemeClr val="bg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459DFB-86F3-43FA-8567-2EA6E426AE90}" type="slidenum">
              <a:rPr lang="ja-JP" altLang="en-US" smtClean="0"/>
              <a:pPr/>
              <a:t>‹#›</a:t>
            </a:fld>
            <a:endParaRPr lang="ja-JP" altLang="en-US"/>
          </a:p>
        </p:txBody>
      </p:sp>
      <p:cxnSp>
        <p:nvCxnSpPr>
          <p:cNvPr id="25" name="Straight Connector 24"/>
          <p:cNvCxnSpPr/>
          <p:nvPr userDrawn="1"/>
        </p:nvCxnSpPr>
        <p:spPr bwMode="auto">
          <a:xfrm>
            <a:off x="0" y="9358"/>
            <a:ext cx="12192000" cy="0"/>
          </a:xfrm>
          <a:prstGeom prst="line">
            <a:avLst/>
          </a:prstGeom>
          <a:solidFill>
            <a:schemeClr val="accent1"/>
          </a:solidFill>
          <a:ln w="28575" cap="flat" cmpd="sng" algn="ctr">
            <a:solidFill>
              <a:srgbClr val="121A45"/>
            </a:solidFill>
            <a:prstDash val="solid"/>
            <a:round/>
            <a:headEnd type="none" w="med" len="med"/>
            <a:tailEnd type="none" w="med" len="med"/>
          </a:ln>
          <a:effectLst/>
        </p:spPr>
      </p:cxnSp>
      <p:sp>
        <p:nvSpPr>
          <p:cNvPr id="28" name="Text Placeholder 17"/>
          <p:cNvSpPr>
            <a:spLocks noGrp="1"/>
          </p:cNvSpPr>
          <p:nvPr>
            <p:ph type="body" sz="quarter" idx="12"/>
          </p:nvPr>
        </p:nvSpPr>
        <p:spPr>
          <a:xfrm>
            <a:off x="690563" y="1916264"/>
            <a:ext cx="2443162" cy="4416274"/>
          </a:xfrm>
          <a:prstGeom prst="rect">
            <a:avLst/>
          </a:prstGeom>
          <a:solidFill>
            <a:schemeClr val="accent3">
              <a:lumMod val="95000"/>
            </a:schemeClr>
          </a:solidFill>
        </p:spPr>
        <p:txBody>
          <a:bodyPr/>
          <a:lstStyle>
            <a:lvl1pPr marL="0" indent="0">
              <a:buNone/>
              <a:defRPr/>
            </a:lvl1pPr>
          </a:lstStyle>
          <a:p>
            <a:pPr lvl="0"/>
            <a:endParaRPr lang="en-US"/>
          </a:p>
        </p:txBody>
      </p:sp>
      <p:sp>
        <p:nvSpPr>
          <p:cNvPr id="29" name="Text Placeholder 17"/>
          <p:cNvSpPr>
            <a:spLocks noGrp="1"/>
          </p:cNvSpPr>
          <p:nvPr>
            <p:ph type="body" sz="quarter" idx="13"/>
          </p:nvPr>
        </p:nvSpPr>
        <p:spPr>
          <a:xfrm>
            <a:off x="3433551" y="1916263"/>
            <a:ext cx="2443162" cy="4415707"/>
          </a:xfrm>
          <a:prstGeom prst="rect">
            <a:avLst/>
          </a:prstGeom>
          <a:solidFill>
            <a:schemeClr val="accent3">
              <a:lumMod val="95000"/>
            </a:schemeClr>
          </a:solidFill>
        </p:spPr>
        <p:txBody>
          <a:bodyPr/>
          <a:lstStyle>
            <a:lvl1pPr marL="0" indent="0">
              <a:buNone/>
              <a:defRPr/>
            </a:lvl1pPr>
          </a:lstStyle>
          <a:p>
            <a:pPr lvl="0"/>
            <a:endParaRPr lang="en-US"/>
          </a:p>
        </p:txBody>
      </p:sp>
      <p:sp>
        <p:nvSpPr>
          <p:cNvPr id="30" name="Text Placeholder 17"/>
          <p:cNvSpPr>
            <a:spLocks noGrp="1"/>
          </p:cNvSpPr>
          <p:nvPr>
            <p:ph type="body" sz="quarter" idx="14"/>
          </p:nvPr>
        </p:nvSpPr>
        <p:spPr>
          <a:xfrm>
            <a:off x="6176443" y="1916263"/>
            <a:ext cx="2443162" cy="4415708"/>
          </a:xfrm>
          <a:prstGeom prst="rect">
            <a:avLst/>
          </a:prstGeom>
          <a:solidFill>
            <a:schemeClr val="accent3">
              <a:lumMod val="95000"/>
            </a:schemeClr>
          </a:solidFill>
        </p:spPr>
        <p:txBody>
          <a:bodyPr/>
          <a:lstStyle>
            <a:lvl1pPr marL="0" indent="0">
              <a:buNone/>
              <a:defRPr/>
            </a:lvl1pPr>
          </a:lstStyle>
          <a:p>
            <a:pPr lvl="0"/>
            <a:endParaRPr lang="en-US"/>
          </a:p>
        </p:txBody>
      </p:sp>
      <p:sp>
        <p:nvSpPr>
          <p:cNvPr id="31" name="Text Placeholder 17"/>
          <p:cNvSpPr>
            <a:spLocks noGrp="1"/>
          </p:cNvSpPr>
          <p:nvPr>
            <p:ph type="body" sz="quarter" idx="15"/>
          </p:nvPr>
        </p:nvSpPr>
        <p:spPr>
          <a:xfrm>
            <a:off x="8863430" y="1916263"/>
            <a:ext cx="2443162" cy="4415708"/>
          </a:xfrm>
          <a:prstGeom prst="rect">
            <a:avLst/>
          </a:prstGeom>
          <a:solidFill>
            <a:schemeClr val="accent3">
              <a:lumMod val="95000"/>
            </a:schemeClr>
          </a:solidFill>
        </p:spPr>
        <p:txBody>
          <a:bodyPr/>
          <a:lstStyle>
            <a:lvl1pPr marL="0" indent="0">
              <a:buNone/>
              <a:defRPr/>
            </a:lvl1pPr>
          </a:lstStyle>
          <a:p>
            <a:pPr lvl="0"/>
            <a:endParaRPr lang="en-US"/>
          </a:p>
        </p:txBody>
      </p:sp>
      <p:sp>
        <p:nvSpPr>
          <p:cNvPr id="32" name="Text Placeholder 7"/>
          <p:cNvSpPr>
            <a:spLocks noGrp="1"/>
          </p:cNvSpPr>
          <p:nvPr>
            <p:ph type="body" sz="quarter" idx="16" hasCustomPrompt="1"/>
          </p:nvPr>
        </p:nvSpPr>
        <p:spPr>
          <a:xfrm>
            <a:off x="429686" y="723568"/>
            <a:ext cx="11405127" cy="494459"/>
          </a:xfrm>
          <a:prstGeom prst="rect">
            <a:avLst/>
          </a:prstGeom>
        </p:spPr>
        <p:txBody>
          <a:bodyPr anchor="b"/>
          <a:lstStyle>
            <a:lvl1pPr marL="0" indent="0">
              <a:buNone/>
              <a:defRPr sz="2400" b="1">
                <a:solidFill>
                  <a:srgbClr val="0070C0"/>
                </a:solidFill>
              </a:defRPr>
            </a:lvl1pPr>
          </a:lstStyle>
          <a:p>
            <a:pPr lvl="0"/>
            <a:r>
              <a:rPr lang="en-US"/>
              <a:t>Click to edit text</a:t>
            </a:r>
          </a:p>
        </p:txBody>
      </p:sp>
      <p:sp>
        <p:nvSpPr>
          <p:cNvPr id="33" name="Content Placeholder 2"/>
          <p:cNvSpPr>
            <a:spLocks noGrp="1"/>
          </p:cNvSpPr>
          <p:nvPr>
            <p:ph idx="1" hasCustomPrompt="1"/>
          </p:nvPr>
        </p:nvSpPr>
        <p:spPr>
          <a:xfrm>
            <a:off x="429686" y="1356786"/>
            <a:ext cx="11405127" cy="388703"/>
          </a:xfrm>
          <a:prstGeom prst="rect">
            <a:avLst/>
          </a:prstGeom>
        </p:spPr>
        <p:txBody>
          <a:bodyPr/>
          <a:lstStyle>
            <a:lvl1pPr marL="0" indent="0">
              <a:buNone/>
              <a:defRPr sz="2400">
                <a:solidFill>
                  <a:schemeClr val="tx1">
                    <a:lumMod val="85000"/>
                    <a:lumOff val="15000"/>
                  </a:schemeClr>
                </a:solidFill>
              </a:defRPr>
            </a:lvl1pPr>
            <a:lvl2pPr marL="741363" indent="-300038">
              <a:defRPr sz="2000">
                <a:solidFill>
                  <a:schemeClr val="tx1">
                    <a:lumMod val="85000"/>
                    <a:lumOff val="15000"/>
                  </a:schemeClr>
                </a:solidFill>
              </a:defRPr>
            </a:lvl2pPr>
            <a:lvl3pPr marL="1033463" indent="-179388" defTabSz="1033463">
              <a:defRPr sz="1800">
                <a:solidFill>
                  <a:schemeClr val="tx1">
                    <a:lumMod val="85000"/>
                    <a:lumOff val="15000"/>
                  </a:schemeClr>
                </a:solidFill>
              </a:defRPr>
            </a:lvl3pPr>
            <a:lvl4pPr marL="1377950" indent="-171450">
              <a:buFont typeface="Wingdings" pitchFamily="2" charset="2"/>
              <a:buChar char="§"/>
              <a:defRPr sz="1600">
                <a:solidFill>
                  <a:schemeClr val="tx1">
                    <a:lumMod val="85000"/>
                    <a:lumOff val="15000"/>
                  </a:schemeClr>
                </a:solidFill>
              </a:defRPr>
            </a:lvl4pPr>
            <a:lvl5pPr>
              <a:buFont typeface="Wingdings" pitchFamily="2" charset="2"/>
              <a:buChar char="§"/>
              <a:defRPr sz="1800">
                <a:solidFill>
                  <a:schemeClr val="tx1">
                    <a:lumMod val="85000"/>
                    <a:lumOff val="15000"/>
                  </a:schemeClr>
                </a:solidFill>
              </a:defRPr>
            </a:lvl5pPr>
          </a:lstStyle>
          <a:p>
            <a:pPr lvl="0"/>
            <a:r>
              <a:rPr lang="en-US"/>
              <a:t>Click to add text</a:t>
            </a:r>
          </a:p>
        </p:txBody>
      </p:sp>
      <p:sp>
        <p:nvSpPr>
          <p:cNvPr id="12" name="Slide Number Placeholder 5"/>
          <p:cNvSpPr>
            <a:spLocks noGrp="1"/>
          </p:cNvSpPr>
          <p:nvPr>
            <p:ph type="sldNum" sz="quarter" idx="4"/>
          </p:nvPr>
        </p:nvSpPr>
        <p:spPr>
          <a:xfrm>
            <a:off x="8847988" y="6331971"/>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a:p>
        </p:txBody>
      </p:sp>
    </p:spTree>
    <p:extLst>
      <p:ext uri="{BB962C8B-B14F-4D97-AF65-F5344CB8AC3E}">
        <p14:creationId xmlns:p14="http://schemas.microsoft.com/office/powerpoint/2010/main" val="2096548318"/>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2">
    <p:spTree>
      <p:nvGrpSpPr>
        <p:cNvPr id="1" name=""/>
        <p:cNvGrpSpPr/>
        <p:nvPr/>
      </p:nvGrpSpPr>
      <p:grpSpPr>
        <a:xfrm>
          <a:off x="0" y="0"/>
          <a:ext cx="0" cy="0"/>
          <a:chOff x="0" y="0"/>
          <a:chExt cx="0" cy="0"/>
        </a:xfrm>
      </p:grpSpPr>
      <p:sp>
        <p:nvSpPr>
          <p:cNvPr id="2" name="Title 1"/>
          <p:cNvSpPr>
            <a:spLocks noGrp="1"/>
          </p:cNvSpPr>
          <p:nvPr>
            <p:ph type="title"/>
          </p:nvPr>
        </p:nvSpPr>
        <p:spPr>
          <a:xfrm>
            <a:off x="381000" y="2185989"/>
            <a:ext cx="2990850" cy="168592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5" name="Rectangle 4"/>
          <p:cNvSpPr/>
          <p:nvPr userDrawn="1"/>
        </p:nvSpPr>
        <p:spPr bwMode="auto">
          <a:xfrm>
            <a:off x="4000500" y="0"/>
            <a:ext cx="4086226" cy="6858000"/>
          </a:xfrm>
          <a:prstGeom prst="rect">
            <a:avLst/>
          </a:prstGeom>
          <a:solidFill>
            <a:srgbClr val="121A4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6699"/>
              </a:solidFill>
              <a:effectLst/>
              <a:latin typeface="Arial" charset="0"/>
            </a:endParaRPr>
          </a:p>
        </p:txBody>
      </p:sp>
      <p:sp>
        <p:nvSpPr>
          <p:cNvPr id="7" name="Picture Placeholder 6"/>
          <p:cNvSpPr>
            <a:spLocks noGrp="1"/>
          </p:cNvSpPr>
          <p:nvPr>
            <p:ph type="pic" sz="quarter" idx="10"/>
          </p:nvPr>
        </p:nvSpPr>
        <p:spPr>
          <a:xfrm>
            <a:off x="8086726" y="0"/>
            <a:ext cx="4105273" cy="6858000"/>
          </a:xfrm>
          <a:prstGeom prst="rect">
            <a:avLst/>
          </a:prstGeom>
        </p:spPr>
        <p:txBody>
          <a:bodyPr/>
          <a:lstStyle/>
          <a:p>
            <a:endParaRPr lang="en-US"/>
          </a:p>
        </p:txBody>
      </p:sp>
      <p:sp>
        <p:nvSpPr>
          <p:cNvPr id="18" name="Text Placeholder 17"/>
          <p:cNvSpPr>
            <a:spLocks noGrp="1"/>
          </p:cNvSpPr>
          <p:nvPr>
            <p:ph type="body" sz="quarter" idx="11"/>
          </p:nvPr>
        </p:nvSpPr>
        <p:spPr>
          <a:xfrm>
            <a:off x="4386262" y="2143124"/>
            <a:ext cx="3386138" cy="29289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847988" y="6317223"/>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a:p>
        </p:txBody>
      </p:sp>
    </p:spTree>
    <p:extLst>
      <p:ext uri="{BB962C8B-B14F-4D97-AF65-F5344CB8AC3E}">
        <p14:creationId xmlns:p14="http://schemas.microsoft.com/office/powerpoint/2010/main" val="1422464376"/>
      </p:ext>
    </p:extLst>
  </p:cSld>
  <p:clrMapOvr>
    <a:masterClrMapping/>
  </p:clrMapOvr>
  <p:transition spd="med">
    <p:pull/>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ontent Slide - side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429685" y="1478943"/>
            <a:ext cx="7856475" cy="4617057"/>
          </a:xfrm>
          <a:prstGeom prst="rect">
            <a:avLst/>
          </a:prstGeom>
        </p:spPr>
        <p:txBody>
          <a:bodyPr/>
          <a:lstStyle>
            <a:lvl1pPr marL="0" indent="0" algn="l" rtl="0" eaLnBrk="1" fontAlgn="base" hangingPunct="1">
              <a:spcBef>
                <a:spcPct val="50000"/>
              </a:spcBef>
              <a:spcAft>
                <a:spcPct val="0"/>
              </a:spcAft>
              <a:buFont typeface="Wingdings" pitchFamily="2" charset="2"/>
              <a:buNone/>
              <a:defRPr lang="en-US" sz="2200" baseline="0" dirty="0" smtClean="0">
                <a:solidFill>
                  <a:schemeClr val="tx1">
                    <a:lumMod val="85000"/>
                    <a:lumOff val="15000"/>
                  </a:schemeClr>
                </a:solidFill>
                <a:latin typeface="+mn-lt"/>
                <a:ea typeface="+mn-ea"/>
                <a:cs typeface="+mn-cs"/>
              </a:defRPr>
            </a:lvl1pPr>
            <a:lvl2pPr marL="342900" indent="-342900">
              <a:defRPr/>
            </a:lvl2pPr>
            <a:lvl3pPr marL="342900" indent="-342900">
              <a:defRPr/>
            </a:lvl3pPr>
            <a:lvl4pPr marL="342900" indent="-342900">
              <a:buFont typeface="Wingdings" pitchFamily="2" charset="2"/>
              <a:buChar char="§"/>
              <a:defRPr/>
            </a:lvl4pPr>
            <a:lvl5pPr marL="342900" indent="-342900">
              <a:buFont typeface="Wingdings" pitchFamily="2" charset="2"/>
              <a:buChar char="§"/>
              <a:defRPr/>
            </a:lvl5pPr>
          </a:lstStyle>
          <a:p>
            <a:pPr marL="342900" lvl="0" indent="-342900" algn="l" rtl="0" eaLnBrk="1" fontAlgn="base" hangingPunct="1">
              <a:spcBef>
                <a:spcPct val="50000"/>
              </a:spcBef>
              <a:spcAft>
                <a:spcPct val="0"/>
              </a:spcAft>
              <a:buFont typeface="Wingdings" pitchFamily="2" charset="2"/>
              <a:buChar char="§"/>
            </a:pPr>
            <a:r>
              <a:rPr lang="en-US"/>
              <a:t>Click to edit Master text styles</a:t>
            </a:r>
          </a:p>
          <a:p>
            <a:pPr marL="342900" lvl="0" indent="-342900" algn="l" rtl="0" eaLnBrk="1" fontAlgn="base" hangingPunct="1">
              <a:spcBef>
                <a:spcPct val="50000"/>
              </a:spcBef>
              <a:spcAft>
                <a:spcPct val="0"/>
              </a:spcAft>
              <a:buFont typeface="Wingdings" pitchFamily="2" charset="2"/>
              <a:buChar char="§"/>
            </a:pPr>
            <a:endParaRPr lang="en-US"/>
          </a:p>
        </p:txBody>
      </p:sp>
      <p:sp>
        <p:nvSpPr>
          <p:cNvPr id="4" name="TextBox 3"/>
          <p:cNvSpPr txBox="1"/>
          <p:nvPr userDrawn="1"/>
        </p:nvSpPr>
        <p:spPr>
          <a:xfrm>
            <a:off x="558801" y="6574715"/>
            <a:ext cx="875561" cy="253916"/>
          </a:xfrm>
          <a:prstGeom prst="rect">
            <a:avLst/>
          </a:prstGeom>
          <a:noFill/>
        </p:spPr>
        <p:txBody>
          <a:bodyPr wrap="none" rtlCol="0">
            <a:spAutoFit/>
          </a:bodyPr>
          <a:lstStyle/>
          <a:p>
            <a:r>
              <a:rPr lang="en-US" sz="1050" b="1" i="0">
                <a:solidFill>
                  <a:schemeClr val="bg1"/>
                </a:solidFill>
              </a:rPr>
              <a:t>Drat-6/7/18</a:t>
            </a:r>
            <a:endParaRPr lang="en-US" sz="1200" b="1" i="0">
              <a:solidFill>
                <a:schemeClr val="bg1"/>
              </a:solidFill>
            </a:endParaRPr>
          </a:p>
        </p:txBody>
      </p:sp>
      <p:cxnSp>
        <p:nvCxnSpPr>
          <p:cNvPr id="8" name="Straight Connector 7"/>
          <p:cNvCxnSpPr/>
          <p:nvPr userDrawn="1"/>
        </p:nvCxnSpPr>
        <p:spPr bwMode="auto">
          <a:xfrm>
            <a:off x="0" y="9358"/>
            <a:ext cx="12192000" cy="0"/>
          </a:xfrm>
          <a:prstGeom prst="line">
            <a:avLst/>
          </a:prstGeom>
          <a:solidFill>
            <a:schemeClr val="accent1"/>
          </a:solidFill>
          <a:ln w="28575" cap="flat" cmpd="sng" algn="ctr">
            <a:solidFill>
              <a:srgbClr val="121A45"/>
            </a:solidFill>
            <a:prstDash val="solid"/>
            <a:round/>
            <a:headEnd type="none" w="med" len="med"/>
            <a:tailEnd type="none" w="med" len="med"/>
          </a:ln>
          <a:effectLst/>
        </p:spPr>
      </p:cxnSp>
      <p:sp>
        <p:nvSpPr>
          <p:cNvPr id="9" name="Slide Number Placeholder 5"/>
          <p:cNvSpPr txBox="1">
            <a:spLocks/>
          </p:cNvSpPr>
          <p:nvPr userDrawn="1"/>
        </p:nvSpPr>
        <p:spPr>
          <a:xfrm>
            <a:off x="8941050" y="6415049"/>
            <a:ext cx="2986825" cy="365125"/>
          </a:xfrm>
          <a:prstGeom prst="rect">
            <a:avLst/>
          </a:prstGeom>
        </p:spPr>
        <p:txBody>
          <a:bodyPr vert="horz" lIns="91440" tIns="45720" rIns="91440" bIns="45720" rtlCol="0" anchor="ctr"/>
          <a:lstStyle>
            <a:defPPr>
              <a:defRPr lang="en-US"/>
            </a:defPPr>
            <a:lvl1pPr marL="0" algn="r" defTabSz="457200" rtl="0" eaLnBrk="1" latinLnBrk="0" hangingPunct="1">
              <a:defRPr sz="1100" b="0" i="0" kern="1200">
                <a:solidFill>
                  <a:schemeClr val="bg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01475F6-15BF-E945-87A6-683076D41687}" type="slidenum">
              <a:rPr lang="en-US" smtClean="0"/>
              <a:pPr/>
              <a:t>‹#›</a:t>
            </a:fld>
            <a:endParaRPr lang="en-US"/>
          </a:p>
        </p:txBody>
      </p:sp>
      <p:sp>
        <p:nvSpPr>
          <p:cNvPr id="10" name="Slide Number Placeholder 9"/>
          <p:cNvSpPr>
            <a:spLocks noGrp="1"/>
          </p:cNvSpPr>
          <p:nvPr>
            <p:ph type="sldNum" sz="quarter" idx="10"/>
          </p:nvPr>
        </p:nvSpPr>
        <p:spPr/>
        <p:txBody>
          <a:bodyPr/>
          <a:lstStyle/>
          <a:p>
            <a:fld id="{A01475F6-15BF-E945-87A6-683076D41687}" type="slidenum">
              <a:rPr lang="en-US" smtClean="0"/>
              <a:pPr/>
              <a:t>‹#›</a:t>
            </a:fld>
            <a:endParaRPr lang="en-US"/>
          </a:p>
        </p:txBody>
      </p:sp>
      <p:sp>
        <p:nvSpPr>
          <p:cNvPr id="12" name="Text Placeholder 17"/>
          <p:cNvSpPr>
            <a:spLocks noGrp="1"/>
          </p:cNvSpPr>
          <p:nvPr>
            <p:ph type="body" sz="quarter" idx="19" hasCustomPrompt="1"/>
          </p:nvPr>
        </p:nvSpPr>
        <p:spPr>
          <a:xfrm>
            <a:off x="8634952" y="975927"/>
            <a:ext cx="2979858" cy="645483"/>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a:t>Click to edit subhead</a:t>
            </a:r>
          </a:p>
        </p:txBody>
      </p:sp>
      <p:sp>
        <p:nvSpPr>
          <p:cNvPr id="13" name="Text Placeholder 19"/>
          <p:cNvSpPr>
            <a:spLocks noGrp="1"/>
          </p:cNvSpPr>
          <p:nvPr>
            <p:ph type="body" sz="quarter" idx="20"/>
          </p:nvPr>
        </p:nvSpPr>
        <p:spPr>
          <a:xfrm>
            <a:off x="8634952" y="1621410"/>
            <a:ext cx="2979858" cy="4464205"/>
          </a:xfrm>
          <a:prstGeom prst="rect">
            <a:avLst/>
          </a:prstGeom>
          <a:solidFill>
            <a:srgbClr val="F2F2F2"/>
          </a:solidFill>
        </p:spPr>
        <p:txBody>
          <a:bodyPr lIns="228600" tIns="246888">
            <a:normAutofit/>
          </a:bodyPr>
          <a:lstStyle>
            <a:lvl1pPr marL="0" indent="0">
              <a:lnSpc>
                <a:spcPct val="100000"/>
              </a:lnSpc>
              <a:buNone/>
              <a:defRPr lang="en-US" sz="1400" kern="1200" dirty="0" smtClean="0">
                <a:solidFill>
                  <a:schemeClr val="bg2">
                    <a:lumMod val="50000"/>
                  </a:schemeClr>
                </a:solidFill>
                <a:latin typeface="+mn-lt"/>
                <a:ea typeface="+mn-ea"/>
                <a:cs typeface="+mn-cs"/>
              </a:defRPr>
            </a:lvl1pPr>
          </a:lstStyle>
          <a:p>
            <a:pPr lvl="0"/>
            <a:r>
              <a:rPr lang="en-US"/>
              <a:t>Click to edit Master text styles</a:t>
            </a:r>
          </a:p>
        </p:txBody>
      </p:sp>
      <p:sp>
        <p:nvSpPr>
          <p:cNvPr id="14" name="Text Placeholder 7"/>
          <p:cNvSpPr>
            <a:spLocks noGrp="1"/>
          </p:cNvSpPr>
          <p:nvPr>
            <p:ph type="body" sz="quarter" idx="16" hasCustomPrompt="1"/>
          </p:nvPr>
        </p:nvSpPr>
        <p:spPr>
          <a:xfrm>
            <a:off x="429686" y="723568"/>
            <a:ext cx="11405127" cy="494459"/>
          </a:xfrm>
          <a:prstGeom prst="rect">
            <a:avLst/>
          </a:prstGeom>
        </p:spPr>
        <p:txBody>
          <a:bodyPr anchor="b"/>
          <a:lstStyle>
            <a:lvl1pPr marL="0" indent="0">
              <a:buNone/>
              <a:defRPr sz="2400" b="1">
                <a:solidFill>
                  <a:srgbClr val="0070C0"/>
                </a:solidFill>
              </a:defRPr>
            </a:lvl1pPr>
          </a:lstStyle>
          <a:p>
            <a:pPr lvl="0"/>
            <a:r>
              <a:rPr lang="en-US"/>
              <a:t>Click to edit text</a:t>
            </a:r>
          </a:p>
        </p:txBody>
      </p:sp>
    </p:spTree>
    <p:extLst>
      <p:ext uri="{BB962C8B-B14F-4D97-AF65-F5344CB8AC3E}">
        <p14:creationId xmlns:p14="http://schemas.microsoft.com/office/powerpoint/2010/main" val="2163914131"/>
      </p:ext>
    </p:extLst>
  </p:cSld>
  <p:clrMapOvr>
    <a:masterClrMapping/>
  </p:clrMapOvr>
  <p:transition spd="med">
    <p:pull/>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Slide - 4 boxes side ba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01475F6-15BF-E945-87A6-683076D41687}" type="slidenum">
              <a:rPr lang="en-US" smtClean="0"/>
              <a:pPr/>
              <a:t>‹#›</a:t>
            </a:fld>
            <a:endParaRPr lang="en-US"/>
          </a:p>
        </p:txBody>
      </p:sp>
      <p:sp>
        <p:nvSpPr>
          <p:cNvPr id="5" name="Text Placeholder 6"/>
          <p:cNvSpPr>
            <a:spLocks noGrp="1"/>
          </p:cNvSpPr>
          <p:nvPr>
            <p:ph type="body" sz="quarter" idx="14" hasCustomPrompt="1"/>
          </p:nvPr>
        </p:nvSpPr>
        <p:spPr>
          <a:xfrm>
            <a:off x="393701" y="1489076"/>
            <a:ext cx="5261376" cy="4553505"/>
          </a:xfrm>
          <a:prstGeom prst="rect">
            <a:avLst/>
          </a:prstGeom>
        </p:spPr>
        <p:txBody>
          <a:bodyPr/>
          <a:lstStyle>
            <a:lvl1pPr marL="0" indent="0">
              <a:lnSpc>
                <a:spcPct val="100000"/>
              </a:lnSpc>
              <a:buNone/>
              <a:defRPr/>
            </a:lvl1pPr>
          </a:lstStyle>
          <a:p>
            <a:pPr lvl="0"/>
            <a:r>
              <a:rPr lang="en-US"/>
              <a:t>Click to edit text styles</a:t>
            </a:r>
          </a:p>
        </p:txBody>
      </p:sp>
      <p:sp>
        <p:nvSpPr>
          <p:cNvPr id="6" name="Text Placeholder 17"/>
          <p:cNvSpPr>
            <a:spLocks noGrp="1"/>
          </p:cNvSpPr>
          <p:nvPr>
            <p:ph type="body" sz="quarter" idx="19" hasCustomPrompt="1"/>
          </p:nvPr>
        </p:nvSpPr>
        <p:spPr>
          <a:xfrm>
            <a:off x="6107015" y="1489074"/>
            <a:ext cx="2673759" cy="645483"/>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a:t>Click to edit subhead</a:t>
            </a:r>
          </a:p>
        </p:txBody>
      </p:sp>
      <p:sp>
        <p:nvSpPr>
          <p:cNvPr id="7" name="Text Placeholder 19"/>
          <p:cNvSpPr>
            <a:spLocks noGrp="1"/>
          </p:cNvSpPr>
          <p:nvPr>
            <p:ph type="body" sz="quarter" idx="20"/>
          </p:nvPr>
        </p:nvSpPr>
        <p:spPr>
          <a:xfrm>
            <a:off x="6107017" y="2134558"/>
            <a:ext cx="2673759" cy="1392076"/>
          </a:xfrm>
          <a:prstGeom prst="rect">
            <a:avLst/>
          </a:prstGeom>
          <a:solidFill>
            <a:srgbClr val="F2F2F2"/>
          </a:solidFill>
        </p:spPr>
        <p:txBody>
          <a:bodyPr lIns="228600" tIns="246888">
            <a:normAutofit/>
          </a:bodyPr>
          <a:lstStyle>
            <a:lvl1pPr marL="0" indent="0">
              <a:lnSpc>
                <a:spcPct val="100000"/>
              </a:lnSpc>
              <a:buNone/>
              <a:defRPr lang="en-US" sz="1400" kern="1200" dirty="0" smtClean="0">
                <a:solidFill>
                  <a:schemeClr val="bg2">
                    <a:lumMod val="50000"/>
                  </a:schemeClr>
                </a:solidFill>
                <a:latin typeface="+mn-lt"/>
                <a:ea typeface="+mn-ea"/>
                <a:cs typeface="+mn-cs"/>
              </a:defRPr>
            </a:lvl1pPr>
          </a:lstStyle>
          <a:p>
            <a:pPr lvl="0"/>
            <a:r>
              <a:rPr lang="en-US"/>
              <a:t>Click to edit Master text styles</a:t>
            </a:r>
          </a:p>
        </p:txBody>
      </p:sp>
      <p:sp>
        <p:nvSpPr>
          <p:cNvPr id="8" name="Text Placeholder 17"/>
          <p:cNvSpPr>
            <a:spLocks noGrp="1"/>
          </p:cNvSpPr>
          <p:nvPr>
            <p:ph type="body" sz="quarter" idx="21" hasCustomPrompt="1"/>
          </p:nvPr>
        </p:nvSpPr>
        <p:spPr>
          <a:xfrm>
            <a:off x="9079807" y="3816482"/>
            <a:ext cx="2673757" cy="645483"/>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a:t>Click to edit subhead</a:t>
            </a:r>
          </a:p>
        </p:txBody>
      </p:sp>
      <p:sp>
        <p:nvSpPr>
          <p:cNvPr id="9" name="Text Placeholder 19"/>
          <p:cNvSpPr>
            <a:spLocks noGrp="1"/>
          </p:cNvSpPr>
          <p:nvPr>
            <p:ph type="body" sz="quarter" idx="22"/>
          </p:nvPr>
        </p:nvSpPr>
        <p:spPr>
          <a:xfrm>
            <a:off x="9079808" y="4461966"/>
            <a:ext cx="2673757" cy="1392076"/>
          </a:xfrm>
          <a:prstGeom prst="rect">
            <a:avLst/>
          </a:prstGeom>
          <a:solidFill>
            <a:srgbClr val="F2F2F2"/>
          </a:solidFill>
        </p:spPr>
        <p:txBody>
          <a:bodyPr lIns="228600" tIns="246888">
            <a:normAutofit/>
          </a:bodyPr>
          <a:lstStyle>
            <a:lvl1pPr marL="0" indent="0">
              <a:lnSpc>
                <a:spcPct val="100000"/>
              </a:lnSpc>
              <a:buNone/>
              <a:defRPr lang="en-US" sz="1400" kern="1200" dirty="0" smtClean="0">
                <a:solidFill>
                  <a:schemeClr val="bg2">
                    <a:lumMod val="50000"/>
                  </a:schemeClr>
                </a:solidFill>
                <a:latin typeface="+mn-lt"/>
                <a:ea typeface="+mn-ea"/>
                <a:cs typeface="+mn-cs"/>
              </a:defRPr>
            </a:lvl1pPr>
          </a:lstStyle>
          <a:p>
            <a:pPr lvl="0"/>
            <a:r>
              <a:rPr lang="en-US"/>
              <a:t>Click to edit Master text styles</a:t>
            </a:r>
          </a:p>
        </p:txBody>
      </p:sp>
      <p:sp>
        <p:nvSpPr>
          <p:cNvPr id="10" name="Text Placeholder 17"/>
          <p:cNvSpPr>
            <a:spLocks noGrp="1"/>
          </p:cNvSpPr>
          <p:nvPr>
            <p:ph type="body" sz="quarter" idx="23" hasCustomPrompt="1"/>
          </p:nvPr>
        </p:nvSpPr>
        <p:spPr>
          <a:xfrm>
            <a:off x="6107014" y="3816482"/>
            <a:ext cx="2673757" cy="645483"/>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a:t>Click to edit subhead</a:t>
            </a:r>
          </a:p>
        </p:txBody>
      </p:sp>
      <p:sp>
        <p:nvSpPr>
          <p:cNvPr id="11" name="Text Placeholder 19"/>
          <p:cNvSpPr>
            <a:spLocks noGrp="1"/>
          </p:cNvSpPr>
          <p:nvPr>
            <p:ph type="body" sz="quarter" idx="24"/>
          </p:nvPr>
        </p:nvSpPr>
        <p:spPr>
          <a:xfrm>
            <a:off x="6107015" y="4461966"/>
            <a:ext cx="2673757" cy="1392076"/>
          </a:xfrm>
          <a:prstGeom prst="rect">
            <a:avLst/>
          </a:prstGeom>
          <a:solidFill>
            <a:srgbClr val="F2F2F2"/>
          </a:solidFill>
        </p:spPr>
        <p:txBody>
          <a:bodyPr lIns="228600" tIns="246888">
            <a:normAutofit/>
          </a:bodyPr>
          <a:lstStyle>
            <a:lvl1pPr marL="0" indent="0">
              <a:lnSpc>
                <a:spcPct val="100000"/>
              </a:lnSpc>
              <a:buNone/>
              <a:defRPr lang="en-US" sz="1400" kern="1200" dirty="0" smtClean="0">
                <a:solidFill>
                  <a:schemeClr val="bg2">
                    <a:lumMod val="50000"/>
                  </a:schemeClr>
                </a:solidFill>
                <a:latin typeface="+mn-lt"/>
                <a:ea typeface="+mn-ea"/>
                <a:cs typeface="+mn-cs"/>
              </a:defRPr>
            </a:lvl1pPr>
          </a:lstStyle>
          <a:p>
            <a:pPr lvl="0"/>
            <a:r>
              <a:rPr lang="en-US"/>
              <a:t>Click to edit Master text styles</a:t>
            </a:r>
          </a:p>
        </p:txBody>
      </p:sp>
      <p:sp>
        <p:nvSpPr>
          <p:cNvPr id="12" name="Text Placeholder 17"/>
          <p:cNvSpPr>
            <a:spLocks noGrp="1"/>
          </p:cNvSpPr>
          <p:nvPr>
            <p:ph type="body" sz="quarter" idx="25" hasCustomPrompt="1"/>
          </p:nvPr>
        </p:nvSpPr>
        <p:spPr>
          <a:xfrm>
            <a:off x="9079806" y="1489074"/>
            <a:ext cx="2673759" cy="645483"/>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a:t>Click to edit subhead</a:t>
            </a:r>
          </a:p>
        </p:txBody>
      </p:sp>
      <p:sp>
        <p:nvSpPr>
          <p:cNvPr id="13" name="Text Placeholder 19"/>
          <p:cNvSpPr>
            <a:spLocks noGrp="1"/>
          </p:cNvSpPr>
          <p:nvPr>
            <p:ph type="body" sz="quarter" idx="26"/>
          </p:nvPr>
        </p:nvSpPr>
        <p:spPr>
          <a:xfrm>
            <a:off x="9079807" y="2134558"/>
            <a:ext cx="2673759" cy="1392076"/>
          </a:xfrm>
          <a:prstGeom prst="rect">
            <a:avLst/>
          </a:prstGeom>
          <a:solidFill>
            <a:srgbClr val="F2F2F2"/>
          </a:solidFill>
        </p:spPr>
        <p:txBody>
          <a:bodyPr lIns="228600" tIns="246888">
            <a:normAutofit/>
          </a:bodyPr>
          <a:lstStyle>
            <a:lvl1pPr marL="0" indent="0">
              <a:lnSpc>
                <a:spcPct val="100000"/>
              </a:lnSpc>
              <a:buNone/>
              <a:defRPr lang="en-US" sz="1400" kern="1200" dirty="0" smtClean="0">
                <a:solidFill>
                  <a:schemeClr val="bg2">
                    <a:lumMod val="50000"/>
                  </a:schemeClr>
                </a:solidFill>
                <a:latin typeface="+mn-lt"/>
                <a:ea typeface="+mn-ea"/>
                <a:cs typeface="+mn-cs"/>
              </a:defRPr>
            </a:lvl1pPr>
          </a:lstStyle>
          <a:p>
            <a:pPr lvl="0"/>
            <a:r>
              <a:rPr lang="en-US"/>
              <a:t>Click to edit Master text styles</a:t>
            </a:r>
          </a:p>
        </p:txBody>
      </p:sp>
      <p:sp>
        <p:nvSpPr>
          <p:cNvPr id="15" name="Text Placeholder 7"/>
          <p:cNvSpPr>
            <a:spLocks noGrp="1"/>
          </p:cNvSpPr>
          <p:nvPr>
            <p:ph type="body" sz="quarter" idx="16" hasCustomPrompt="1"/>
          </p:nvPr>
        </p:nvSpPr>
        <p:spPr>
          <a:xfrm>
            <a:off x="429686" y="723568"/>
            <a:ext cx="11405127" cy="494459"/>
          </a:xfrm>
          <a:prstGeom prst="rect">
            <a:avLst/>
          </a:prstGeom>
        </p:spPr>
        <p:txBody>
          <a:bodyPr anchor="b"/>
          <a:lstStyle>
            <a:lvl1pPr marL="0" indent="0">
              <a:buNone/>
              <a:defRPr sz="2400" b="1">
                <a:solidFill>
                  <a:srgbClr val="0070C0"/>
                </a:solidFill>
              </a:defRPr>
            </a:lvl1pPr>
          </a:lstStyle>
          <a:p>
            <a:pPr lvl="0"/>
            <a:r>
              <a:rPr lang="en-US"/>
              <a:t>Click to edit text</a:t>
            </a:r>
          </a:p>
        </p:txBody>
      </p:sp>
    </p:spTree>
    <p:extLst>
      <p:ext uri="{BB962C8B-B14F-4D97-AF65-F5344CB8AC3E}">
        <p14:creationId xmlns:p14="http://schemas.microsoft.com/office/powerpoint/2010/main" val="2668521446"/>
      </p:ext>
    </p:extLst>
  </p:cSld>
  <p:clrMapOvr>
    <a:masterClrMapping/>
  </p:clrMapOvr>
  <p:transition spd="med">
    <p:pull/>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Slide - 3 box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01475F6-15BF-E945-87A6-683076D41687}" type="slidenum">
              <a:rPr lang="en-US" smtClean="0"/>
              <a:pPr/>
              <a:t>‹#›</a:t>
            </a:fld>
            <a:endParaRPr lang="en-US"/>
          </a:p>
        </p:txBody>
      </p:sp>
      <p:sp>
        <p:nvSpPr>
          <p:cNvPr id="5" name="Text Placeholder 6"/>
          <p:cNvSpPr>
            <a:spLocks noGrp="1"/>
          </p:cNvSpPr>
          <p:nvPr>
            <p:ph type="body" sz="quarter" idx="14" hasCustomPrompt="1"/>
          </p:nvPr>
        </p:nvSpPr>
        <p:spPr>
          <a:xfrm>
            <a:off x="506823" y="1489076"/>
            <a:ext cx="11441113" cy="914059"/>
          </a:xfrm>
          <a:prstGeom prst="rect">
            <a:avLst/>
          </a:prstGeom>
        </p:spPr>
        <p:txBody>
          <a:bodyPr/>
          <a:lstStyle>
            <a:lvl1pPr marL="0" indent="0">
              <a:lnSpc>
                <a:spcPct val="100000"/>
              </a:lnSpc>
              <a:buNone/>
              <a:defRPr/>
            </a:lvl1pPr>
          </a:lstStyle>
          <a:p>
            <a:pPr lvl="0"/>
            <a:r>
              <a:rPr lang="en-US"/>
              <a:t>Click to edit text styles</a:t>
            </a:r>
          </a:p>
        </p:txBody>
      </p:sp>
      <p:sp>
        <p:nvSpPr>
          <p:cNvPr id="6" name="Text Placeholder 17"/>
          <p:cNvSpPr>
            <a:spLocks noGrp="1"/>
          </p:cNvSpPr>
          <p:nvPr>
            <p:ph type="body" sz="quarter" idx="19" hasCustomPrompt="1"/>
          </p:nvPr>
        </p:nvSpPr>
        <p:spPr>
          <a:xfrm>
            <a:off x="8211845" y="2733753"/>
            <a:ext cx="3622967" cy="852826"/>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a:t>Click to edit subhead</a:t>
            </a:r>
          </a:p>
        </p:txBody>
      </p:sp>
      <p:sp>
        <p:nvSpPr>
          <p:cNvPr id="7" name="Text Placeholder 19"/>
          <p:cNvSpPr>
            <a:spLocks noGrp="1"/>
          </p:cNvSpPr>
          <p:nvPr>
            <p:ph type="body" sz="quarter" idx="20"/>
          </p:nvPr>
        </p:nvSpPr>
        <p:spPr>
          <a:xfrm>
            <a:off x="8211846" y="3586579"/>
            <a:ext cx="3622967" cy="2418295"/>
          </a:xfrm>
          <a:prstGeom prst="rect">
            <a:avLst/>
          </a:prstGeom>
          <a:solidFill>
            <a:srgbClr val="F2F2F2"/>
          </a:solidFill>
        </p:spPr>
        <p:txBody>
          <a:bodyPr lIns="228600" tIns="246888"/>
          <a:lstStyle>
            <a:lvl1pPr marL="0" indent="0">
              <a:lnSpc>
                <a:spcPct val="100000"/>
              </a:lnSpc>
              <a:buNone/>
              <a:defRPr lang="en-US" sz="1600" kern="1200" dirty="0" smtClean="0">
                <a:solidFill>
                  <a:schemeClr val="bg2">
                    <a:lumMod val="50000"/>
                  </a:schemeClr>
                </a:solidFill>
                <a:latin typeface="+mn-lt"/>
                <a:ea typeface="+mn-ea"/>
                <a:cs typeface="+mn-cs"/>
              </a:defRPr>
            </a:lvl1pPr>
          </a:lstStyle>
          <a:p>
            <a:pPr lvl="0"/>
            <a:r>
              <a:rPr lang="en-US"/>
              <a:t>Click to edit Master text styles</a:t>
            </a:r>
          </a:p>
        </p:txBody>
      </p:sp>
      <p:cxnSp>
        <p:nvCxnSpPr>
          <p:cNvPr id="8" name="Straight Connector 7"/>
          <p:cNvCxnSpPr/>
          <p:nvPr userDrawn="1"/>
        </p:nvCxnSpPr>
        <p:spPr bwMode="auto">
          <a:xfrm>
            <a:off x="8419909" y="5884661"/>
            <a:ext cx="734887" cy="1234"/>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
        <p:nvSpPr>
          <p:cNvPr id="9" name="Text Placeholder 17"/>
          <p:cNvSpPr>
            <a:spLocks noGrp="1"/>
          </p:cNvSpPr>
          <p:nvPr>
            <p:ph type="body" sz="quarter" idx="21" hasCustomPrompt="1"/>
          </p:nvPr>
        </p:nvSpPr>
        <p:spPr>
          <a:xfrm>
            <a:off x="4360418" y="2733753"/>
            <a:ext cx="3622967" cy="852826"/>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a:t>Click to edit subhead</a:t>
            </a:r>
          </a:p>
        </p:txBody>
      </p:sp>
      <p:sp>
        <p:nvSpPr>
          <p:cNvPr id="10" name="Text Placeholder 19"/>
          <p:cNvSpPr>
            <a:spLocks noGrp="1"/>
          </p:cNvSpPr>
          <p:nvPr>
            <p:ph type="body" sz="quarter" idx="22"/>
          </p:nvPr>
        </p:nvSpPr>
        <p:spPr>
          <a:xfrm>
            <a:off x="4360419" y="3586579"/>
            <a:ext cx="3622967" cy="2418295"/>
          </a:xfrm>
          <a:prstGeom prst="rect">
            <a:avLst/>
          </a:prstGeom>
          <a:solidFill>
            <a:srgbClr val="F2F2F2"/>
          </a:solidFill>
        </p:spPr>
        <p:txBody>
          <a:bodyPr lIns="228600" tIns="246888"/>
          <a:lstStyle>
            <a:lvl1pPr marL="0" indent="0">
              <a:lnSpc>
                <a:spcPct val="100000"/>
              </a:lnSpc>
              <a:buNone/>
              <a:defRPr lang="en-US" sz="1600" kern="1200" dirty="0" smtClean="0">
                <a:solidFill>
                  <a:schemeClr val="bg2">
                    <a:lumMod val="50000"/>
                  </a:schemeClr>
                </a:solidFill>
                <a:latin typeface="+mn-lt"/>
                <a:ea typeface="+mn-ea"/>
                <a:cs typeface="+mn-cs"/>
              </a:defRPr>
            </a:lvl1pPr>
          </a:lstStyle>
          <a:p>
            <a:pPr lvl="0"/>
            <a:r>
              <a:rPr lang="en-US"/>
              <a:t>Click to edit Master text styles</a:t>
            </a:r>
          </a:p>
        </p:txBody>
      </p:sp>
      <p:cxnSp>
        <p:nvCxnSpPr>
          <p:cNvPr id="11" name="Straight Connector 10"/>
          <p:cNvCxnSpPr/>
          <p:nvPr userDrawn="1"/>
        </p:nvCxnSpPr>
        <p:spPr bwMode="auto">
          <a:xfrm>
            <a:off x="4568482" y="5884661"/>
            <a:ext cx="734887" cy="1234"/>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
        <p:nvSpPr>
          <p:cNvPr id="12" name="Text Placeholder 17"/>
          <p:cNvSpPr>
            <a:spLocks noGrp="1"/>
          </p:cNvSpPr>
          <p:nvPr>
            <p:ph type="body" sz="quarter" idx="23" hasCustomPrompt="1"/>
          </p:nvPr>
        </p:nvSpPr>
        <p:spPr>
          <a:xfrm>
            <a:off x="496498" y="2733753"/>
            <a:ext cx="3622967" cy="852826"/>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a:t>Click to edit subhead</a:t>
            </a:r>
          </a:p>
        </p:txBody>
      </p:sp>
      <p:sp>
        <p:nvSpPr>
          <p:cNvPr id="13" name="Text Placeholder 19"/>
          <p:cNvSpPr>
            <a:spLocks noGrp="1"/>
          </p:cNvSpPr>
          <p:nvPr>
            <p:ph type="body" sz="quarter" idx="24"/>
          </p:nvPr>
        </p:nvSpPr>
        <p:spPr>
          <a:xfrm>
            <a:off x="496499" y="3586579"/>
            <a:ext cx="3622967" cy="2418295"/>
          </a:xfrm>
          <a:prstGeom prst="rect">
            <a:avLst/>
          </a:prstGeom>
          <a:solidFill>
            <a:srgbClr val="F2F2F2"/>
          </a:solidFill>
        </p:spPr>
        <p:txBody>
          <a:bodyPr lIns="228600" tIns="246888"/>
          <a:lstStyle>
            <a:lvl1pPr marL="0" indent="0">
              <a:lnSpc>
                <a:spcPct val="100000"/>
              </a:lnSpc>
              <a:buNone/>
              <a:defRPr lang="en-US" sz="1600" kern="1200" dirty="0" smtClean="0">
                <a:solidFill>
                  <a:schemeClr val="bg2">
                    <a:lumMod val="50000"/>
                  </a:schemeClr>
                </a:solidFill>
                <a:latin typeface="+mn-lt"/>
                <a:ea typeface="+mn-ea"/>
                <a:cs typeface="+mn-cs"/>
              </a:defRPr>
            </a:lvl1pPr>
          </a:lstStyle>
          <a:p>
            <a:pPr lvl="0"/>
            <a:r>
              <a:rPr lang="en-US"/>
              <a:t>Click to edit Master text styles</a:t>
            </a:r>
          </a:p>
        </p:txBody>
      </p:sp>
      <p:cxnSp>
        <p:nvCxnSpPr>
          <p:cNvPr id="14" name="Straight Connector 13"/>
          <p:cNvCxnSpPr/>
          <p:nvPr userDrawn="1"/>
        </p:nvCxnSpPr>
        <p:spPr bwMode="auto">
          <a:xfrm>
            <a:off x="704562" y="5884661"/>
            <a:ext cx="734887" cy="1234"/>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
        <p:nvSpPr>
          <p:cNvPr id="16" name="Text Placeholder 7"/>
          <p:cNvSpPr>
            <a:spLocks noGrp="1"/>
          </p:cNvSpPr>
          <p:nvPr>
            <p:ph type="body" sz="quarter" idx="16" hasCustomPrompt="1"/>
          </p:nvPr>
        </p:nvSpPr>
        <p:spPr>
          <a:xfrm>
            <a:off x="429686" y="723568"/>
            <a:ext cx="11405127" cy="494459"/>
          </a:xfrm>
          <a:prstGeom prst="rect">
            <a:avLst/>
          </a:prstGeom>
        </p:spPr>
        <p:txBody>
          <a:bodyPr anchor="b"/>
          <a:lstStyle>
            <a:lvl1pPr marL="0" indent="0">
              <a:buNone/>
              <a:defRPr sz="2400" b="1">
                <a:solidFill>
                  <a:srgbClr val="0070C0"/>
                </a:solidFill>
              </a:defRPr>
            </a:lvl1pPr>
          </a:lstStyle>
          <a:p>
            <a:pPr lvl="0"/>
            <a:r>
              <a:rPr lang="en-US"/>
              <a:t>Click to edit text</a:t>
            </a:r>
          </a:p>
        </p:txBody>
      </p:sp>
    </p:spTree>
    <p:extLst>
      <p:ext uri="{BB962C8B-B14F-4D97-AF65-F5344CB8AC3E}">
        <p14:creationId xmlns:p14="http://schemas.microsoft.com/office/powerpoint/2010/main" val="1369962258"/>
      </p:ext>
    </p:extLst>
  </p:cSld>
  <p:clrMapOvr>
    <a:masterClrMapping/>
  </p:clrMapOvr>
  <p:transition spd="med">
    <p:pull/>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Slide - 4 lower box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01475F6-15BF-E945-87A6-683076D41687}" type="slidenum">
              <a:rPr lang="en-US" smtClean="0"/>
              <a:pPr/>
              <a:t>‹#›</a:t>
            </a:fld>
            <a:endParaRPr lang="en-US"/>
          </a:p>
        </p:txBody>
      </p:sp>
      <p:sp>
        <p:nvSpPr>
          <p:cNvPr id="5" name="Text Placeholder 6"/>
          <p:cNvSpPr>
            <a:spLocks noGrp="1"/>
          </p:cNvSpPr>
          <p:nvPr>
            <p:ph type="body" sz="quarter" idx="14" hasCustomPrompt="1"/>
          </p:nvPr>
        </p:nvSpPr>
        <p:spPr>
          <a:xfrm>
            <a:off x="496497" y="1489076"/>
            <a:ext cx="11338317" cy="914059"/>
          </a:xfrm>
          <a:prstGeom prst="rect">
            <a:avLst/>
          </a:prstGeom>
        </p:spPr>
        <p:txBody>
          <a:bodyPr/>
          <a:lstStyle>
            <a:lvl1pPr marL="0" indent="0">
              <a:lnSpc>
                <a:spcPct val="100000"/>
              </a:lnSpc>
              <a:buNone/>
              <a:defRPr/>
            </a:lvl1pPr>
          </a:lstStyle>
          <a:p>
            <a:pPr lvl="0"/>
            <a:r>
              <a:rPr lang="en-US"/>
              <a:t>Click to edit text styles</a:t>
            </a:r>
          </a:p>
        </p:txBody>
      </p:sp>
      <p:sp>
        <p:nvSpPr>
          <p:cNvPr id="6" name="Text Placeholder 17"/>
          <p:cNvSpPr>
            <a:spLocks noGrp="1"/>
          </p:cNvSpPr>
          <p:nvPr>
            <p:ph type="body" sz="quarter" idx="19" hasCustomPrompt="1"/>
          </p:nvPr>
        </p:nvSpPr>
        <p:spPr>
          <a:xfrm>
            <a:off x="6260135" y="2733753"/>
            <a:ext cx="2673759" cy="852826"/>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a:t>Click to edit subhead</a:t>
            </a:r>
          </a:p>
        </p:txBody>
      </p:sp>
      <p:sp>
        <p:nvSpPr>
          <p:cNvPr id="7" name="Text Placeholder 19"/>
          <p:cNvSpPr>
            <a:spLocks noGrp="1"/>
          </p:cNvSpPr>
          <p:nvPr>
            <p:ph type="body" sz="quarter" idx="20"/>
          </p:nvPr>
        </p:nvSpPr>
        <p:spPr>
          <a:xfrm>
            <a:off x="6260137" y="3586579"/>
            <a:ext cx="2673759" cy="2437149"/>
          </a:xfrm>
          <a:prstGeom prst="rect">
            <a:avLst/>
          </a:prstGeom>
          <a:solidFill>
            <a:srgbClr val="F2F2F2"/>
          </a:solidFill>
        </p:spPr>
        <p:txBody>
          <a:bodyPr lIns="228600" tIns="246888"/>
          <a:lstStyle>
            <a:lvl1pPr marL="0" indent="0">
              <a:lnSpc>
                <a:spcPct val="100000"/>
              </a:lnSpc>
              <a:buNone/>
              <a:defRPr lang="en-US" sz="1600" kern="1200" dirty="0" smtClean="0">
                <a:solidFill>
                  <a:schemeClr val="bg2">
                    <a:lumMod val="50000"/>
                  </a:schemeClr>
                </a:solidFill>
                <a:latin typeface="+mn-lt"/>
                <a:ea typeface="+mn-ea"/>
                <a:cs typeface="+mn-cs"/>
              </a:defRPr>
            </a:lvl1pPr>
          </a:lstStyle>
          <a:p>
            <a:pPr lvl="0"/>
            <a:r>
              <a:rPr lang="en-US"/>
              <a:t>Click to edit Master text styles</a:t>
            </a:r>
          </a:p>
        </p:txBody>
      </p:sp>
      <p:cxnSp>
        <p:nvCxnSpPr>
          <p:cNvPr id="8" name="Straight Connector 7"/>
          <p:cNvCxnSpPr/>
          <p:nvPr userDrawn="1"/>
        </p:nvCxnSpPr>
        <p:spPr bwMode="auto">
          <a:xfrm>
            <a:off x="6468199" y="5884661"/>
            <a:ext cx="542348" cy="4166"/>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
        <p:nvSpPr>
          <p:cNvPr id="9" name="Text Placeholder 17"/>
          <p:cNvSpPr>
            <a:spLocks noGrp="1"/>
          </p:cNvSpPr>
          <p:nvPr>
            <p:ph type="body" sz="quarter" idx="21" hasCustomPrompt="1"/>
          </p:nvPr>
        </p:nvSpPr>
        <p:spPr>
          <a:xfrm>
            <a:off x="3378318" y="2733753"/>
            <a:ext cx="2673757" cy="852826"/>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a:t>Click to edit subhead</a:t>
            </a:r>
          </a:p>
        </p:txBody>
      </p:sp>
      <p:sp>
        <p:nvSpPr>
          <p:cNvPr id="10" name="Text Placeholder 19"/>
          <p:cNvSpPr>
            <a:spLocks noGrp="1"/>
          </p:cNvSpPr>
          <p:nvPr>
            <p:ph type="body" sz="quarter" idx="22"/>
          </p:nvPr>
        </p:nvSpPr>
        <p:spPr>
          <a:xfrm>
            <a:off x="3378319" y="3586579"/>
            <a:ext cx="2673757" cy="2437149"/>
          </a:xfrm>
          <a:prstGeom prst="rect">
            <a:avLst/>
          </a:prstGeom>
          <a:solidFill>
            <a:srgbClr val="F2F2F2"/>
          </a:solidFill>
        </p:spPr>
        <p:txBody>
          <a:bodyPr lIns="228600" tIns="246888"/>
          <a:lstStyle>
            <a:lvl1pPr marL="0" indent="0">
              <a:lnSpc>
                <a:spcPct val="100000"/>
              </a:lnSpc>
              <a:buNone/>
              <a:defRPr lang="en-US" sz="1600" kern="1200" dirty="0" smtClean="0">
                <a:solidFill>
                  <a:schemeClr val="bg2">
                    <a:lumMod val="50000"/>
                  </a:schemeClr>
                </a:solidFill>
                <a:latin typeface="+mn-lt"/>
                <a:ea typeface="+mn-ea"/>
                <a:cs typeface="+mn-cs"/>
              </a:defRPr>
            </a:lvl1pPr>
          </a:lstStyle>
          <a:p>
            <a:pPr lvl="0"/>
            <a:r>
              <a:rPr lang="en-US"/>
              <a:t>Click to edit Master text styles</a:t>
            </a:r>
          </a:p>
        </p:txBody>
      </p:sp>
      <p:cxnSp>
        <p:nvCxnSpPr>
          <p:cNvPr id="11" name="Straight Connector 10"/>
          <p:cNvCxnSpPr/>
          <p:nvPr userDrawn="1"/>
        </p:nvCxnSpPr>
        <p:spPr bwMode="auto">
          <a:xfrm>
            <a:off x="3586381" y="5884661"/>
            <a:ext cx="542348" cy="4166"/>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
        <p:nvSpPr>
          <p:cNvPr id="12" name="Text Placeholder 17"/>
          <p:cNvSpPr>
            <a:spLocks noGrp="1"/>
          </p:cNvSpPr>
          <p:nvPr>
            <p:ph type="body" sz="quarter" idx="23" hasCustomPrompt="1"/>
          </p:nvPr>
        </p:nvSpPr>
        <p:spPr>
          <a:xfrm>
            <a:off x="496499" y="2733753"/>
            <a:ext cx="2673757" cy="852826"/>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a:t>Click to edit subhead</a:t>
            </a:r>
          </a:p>
        </p:txBody>
      </p:sp>
      <p:sp>
        <p:nvSpPr>
          <p:cNvPr id="13" name="Text Placeholder 19"/>
          <p:cNvSpPr>
            <a:spLocks noGrp="1"/>
          </p:cNvSpPr>
          <p:nvPr>
            <p:ph type="body" sz="quarter" idx="24"/>
          </p:nvPr>
        </p:nvSpPr>
        <p:spPr>
          <a:xfrm>
            <a:off x="496500" y="3586579"/>
            <a:ext cx="2673757" cy="2437149"/>
          </a:xfrm>
          <a:prstGeom prst="rect">
            <a:avLst/>
          </a:prstGeom>
          <a:solidFill>
            <a:srgbClr val="F2F2F2"/>
          </a:solidFill>
        </p:spPr>
        <p:txBody>
          <a:bodyPr lIns="228600" tIns="246888"/>
          <a:lstStyle>
            <a:lvl1pPr marL="0" indent="0">
              <a:lnSpc>
                <a:spcPct val="100000"/>
              </a:lnSpc>
              <a:buNone/>
              <a:defRPr lang="en-US" sz="1600" kern="1200" dirty="0" smtClean="0">
                <a:solidFill>
                  <a:schemeClr val="bg2">
                    <a:lumMod val="50000"/>
                  </a:schemeClr>
                </a:solidFill>
                <a:latin typeface="+mn-lt"/>
                <a:ea typeface="+mn-ea"/>
                <a:cs typeface="+mn-cs"/>
              </a:defRPr>
            </a:lvl1pPr>
          </a:lstStyle>
          <a:p>
            <a:pPr lvl="0"/>
            <a:r>
              <a:rPr lang="en-US"/>
              <a:t>Click to edit Master text styles</a:t>
            </a:r>
          </a:p>
        </p:txBody>
      </p:sp>
      <p:cxnSp>
        <p:nvCxnSpPr>
          <p:cNvPr id="14" name="Straight Connector 13"/>
          <p:cNvCxnSpPr/>
          <p:nvPr userDrawn="1"/>
        </p:nvCxnSpPr>
        <p:spPr bwMode="auto">
          <a:xfrm>
            <a:off x="704562" y="5884661"/>
            <a:ext cx="542348" cy="4166"/>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
        <p:nvSpPr>
          <p:cNvPr id="15" name="Text Placeholder 17"/>
          <p:cNvSpPr>
            <a:spLocks noGrp="1"/>
          </p:cNvSpPr>
          <p:nvPr>
            <p:ph type="body" sz="quarter" idx="25" hasCustomPrompt="1"/>
          </p:nvPr>
        </p:nvSpPr>
        <p:spPr>
          <a:xfrm>
            <a:off x="9141953" y="2733753"/>
            <a:ext cx="2673759" cy="852826"/>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a:t>Click to edit subhead</a:t>
            </a:r>
          </a:p>
        </p:txBody>
      </p:sp>
      <p:sp>
        <p:nvSpPr>
          <p:cNvPr id="16" name="Text Placeholder 19"/>
          <p:cNvSpPr>
            <a:spLocks noGrp="1"/>
          </p:cNvSpPr>
          <p:nvPr>
            <p:ph type="body" sz="quarter" idx="26"/>
          </p:nvPr>
        </p:nvSpPr>
        <p:spPr>
          <a:xfrm>
            <a:off x="9141954" y="3586579"/>
            <a:ext cx="2673759" cy="2437149"/>
          </a:xfrm>
          <a:prstGeom prst="rect">
            <a:avLst/>
          </a:prstGeom>
          <a:solidFill>
            <a:srgbClr val="F2F2F2"/>
          </a:solidFill>
        </p:spPr>
        <p:txBody>
          <a:bodyPr lIns="228600" tIns="246888"/>
          <a:lstStyle>
            <a:lvl1pPr marL="0" indent="0">
              <a:lnSpc>
                <a:spcPct val="100000"/>
              </a:lnSpc>
              <a:buNone/>
              <a:defRPr lang="en-US" sz="1600" kern="1200" dirty="0" smtClean="0">
                <a:solidFill>
                  <a:schemeClr val="bg2">
                    <a:lumMod val="50000"/>
                  </a:schemeClr>
                </a:solidFill>
                <a:latin typeface="+mn-lt"/>
                <a:ea typeface="+mn-ea"/>
                <a:cs typeface="+mn-cs"/>
              </a:defRPr>
            </a:lvl1pPr>
          </a:lstStyle>
          <a:p>
            <a:pPr lvl="0"/>
            <a:r>
              <a:rPr lang="en-US"/>
              <a:t>Click to edit Master text styles</a:t>
            </a:r>
          </a:p>
        </p:txBody>
      </p:sp>
      <p:cxnSp>
        <p:nvCxnSpPr>
          <p:cNvPr id="17" name="Straight Connector 16"/>
          <p:cNvCxnSpPr/>
          <p:nvPr userDrawn="1"/>
        </p:nvCxnSpPr>
        <p:spPr bwMode="auto">
          <a:xfrm>
            <a:off x="9350017" y="5884661"/>
            <a:ext cx="542348" cy="4166"/>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
        <p:nvSpPr>
          <p:cNvPr id="19" name="Text Placeholder 7"/>
          <p:cNvSpPr>
            <a:spLocks noGrp="1"/>
          </p:cNvSpPr>
          <p:nvPr>
            <p:ph type="body" sz="quarter" idx="16" hasCustomPrompt="1"/>
          </p:nvPr>
        </p:nvSpPr>
        <p:spPr>
          <a:xfrm>
            <a:off x="429686" y="723568"/>
            <a:ext cx="11405127" cy="494459"/>
          </a:xfrm>
          <a:prstGeom prst="rect">
            <a:avLst/>
          </a:prstGeom>
        </p:spPr>
        <p:txBody>
          <a:bodyPr anchor="b"/>
          <a:lstStyle>
            <a:lvl1pPr marL="0" indent="0">
              <a:buNone/>
              <a:defRPr sz="2400" b="1">
                <a:solidFill>
                  <a:srgbClr val="0070C0"/>
                </a:solidFill>
              </a:defRPr>
            </a:lvl1pPr>
          </a:lstStyle>
          <a:p>
            <a:pPr lvl="0"/>
            <a:r>
              <a:rPr lang="en-US"/>
              <a:t>Click to edit text</a:t>
            </a:r>
          </a:p>
        </p:txBody>
      </p:sp>
    </p:spTree>
    <p:extLst>
      <p:ext uri="{BB962C8B-B14F-4D97-AF65-F5344CB8AC3E}">
        <p14:creationId xmlns:p14="http://schemas.microsoft.com/office/powerpoint/2010/main" val="963085510"/>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3">
    <p:spTree>
      <p:nvGrpSpPr>
        <p:cNvPr id="1" name=""/>
        <p:cNvGrpSpPr/>
        <p:nvPr/>
      </p:nvGrpSpPr>
      <p:grpSpPr>
        <a:xfrm>
          <a:off x="0" y="0"/>
          <a:ext cx="0" cy="0"/>
          <a:chOff x="0" y="0"/>
          <a:chExt cx="0" cy="0"/>
        </a:xfrm>
      </p:grpSpPr>
      <p:sp>
        <p:nvSpPr>
          <p:cNvPr id="7" name="Rectangle 6"/>
          <p:cNvSpPr/>
          <p:nvPr userDrawn="1"/>
        </p:nvSpPr>
        <p:spPr bwMode="auto">
          <a:xfrm>
            <a:off x="-1" y="-1"/>
            <a:ext cx="12197287" cy="3389011"/>
          </a:xfrm>
          <a:prstGeom prst="rect">
            <a:avLst/>
          </a:prstGeom>
          <a:solidFill>
            <a:srgbClr val="121A4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6699"/>
              </a:solidFill>
              <a:effectLst/>
              <a:latin typeface="Arial"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7260"/>
            <a:ext cx="12197287" cy="1811750"/>
          </a:xfrm>
          <a:prstGeom prst="rect">
            <a:avLst/>
          </a:prstGeom>
        </p:spPr>
      </p:pic>
      <p:sp>
        <p:nvSpPr>
          <p:cNvPr id="4" name="Slide Number Placeholder 5"/>
          <p:cNvSpPr>
            <a:spLocks noGrp="1"/>
          </p:cNvSpPr>
          <p:nvPr>
            <p:ph type="sldNum" sz="quarter" idx="4"/>
          </p:nvPr>
        </p:nvSpPr>
        <p:spPr>
          <a:xfrm>
            <a:off x="8847988" y="6331971"/>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a:p>
        </p:txBody>
      </p:sp>
    </p:spTree>
    <p:extLst>
      <p:ext uri="{BB962C8B-B14F-4D97-AF65-F5344CB8AC3E}">
        <p14:creationId xmlns:p14="http://schemas.microsoft.com/office/powerpoint/2010/main" val="3476085744"/>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29686" y="795500"/>
            <a:ext cx="11405127" cy="494459"/>
          </a:xfrm>
          <a:prstGeom prst="rect">
            <a:avLst/>
          </a:prstGeom>
        </p:spPr>
        <p:txBody>
          <a:bodyPr anchor="b"/>
          <a:lstStyle>
            <a:lvl1pPr marL="0" indent="0">
              <a:buNone/>
              <a:defRPr sz="2800" b="1">
                <a:solidFill>
                  <a:srgbClr val="0070C0"/>
                </a:solidFill>
              </a:defRPr>
            </a:lvl1pPr>
          </a:lstStyle>
          <a:p>
            <a:pPr lvl="0"/>
            <a:r>
              <a:rPr lang="en-US"/>
              <a:t>Click to edit text</a:t>
            </a:r>
          </a:p>
        </p:txBody>
      </p:sp>
      <p:sp>
        <p:nvSpPr>
          <p:cNvPr id="18" name="Content Placeholder 2"/>
          <p:cNvSpPr>
            <a:spLocks noGrp="1"/>
          </p:cNvSpPr>
          <p:nvPr>
            <p:ph idx="1"/>
          </p:nvPr>
        </p:nvSpPr>
        <p:spPr>
          <a:xfrm>
            <a:off x="429686" y="1658807"/>
            <a:ext cx="11405127" cy="4328888"/>
          </a:xfrm>
          <a:prstGeom prst="rect">
            <a:avLst/>
          </a:prstGeom>
        </p:spPr>
        <p:txBody>
          <a:bodyPr/>
          <a:lstStyle>
            <a:lvl1pPr>
              <a:defRPr sz="2400">
                <a:solidFill>
                  <a:schemeClr val="tx1">
                    <a:lumMod val="85000"/>
                    <a:lumOff val="15000"/>
                  </a:schemeClr>
                </a:solidFill>
              </a:defRPr>
            </a:lvl1pPr>
            <a:lvl2pPr marL="741363" indent="-300038">
              <a:defRPr sz="2000">
                <a:solidFill>
                  <a:schemeClr val="tx1">
                    <a:lumMod val="85000"/>
                    <a:lumOff val="15000"/>
                  </a:schemeClr>
                </a:solidFill>
              </a:defRPr>
            </a:lvl2pPr>
            <a:lvl3pPr marL="1033463" indent="-179388" defTabSz="1033463">
              <a:defRPr sz="1800">
                <a:solidFill>
                  <a:schemeClr val="tx1">
                    <a:lumMod val="85000"/>
                    <a:lumOff val="15000"/>
                  </a:schemeClr>
                </a:solidFill>
              </a:defRPr>
            </a:lvl3pPr>
            <a:lvl4pPr marL="1377950" indent="-171450">
              <a:buFont typeface="Wingdings" pitchFamily="2" charset="2"/>
              <a:buChar char="§"/>
              <a:defRPr sz="1600">
                <a:solidFill>
                  <a:schemeClr val="tx1">
                    <a:lumMod val="85000"/>
                    <a:lumOff val="15000"/>
                  </a:schemeClr>
                </a:solidFill>
              </a:defRPr>
            </a:lvl4pPr>
            <a:lvl5pPr>
              <a:buFont typeface="Wingdings" pitchFamily="2" charset="2"/>
              <a:buChar char="§"/>
              <a:defRPr sz="1800">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bwMode="auto">
          <a:xfrm>
            <a:off x="0" y="9358"/>
            <a:ext cx="12192000" cy="0"/>
          </a:xfrm>
          <a:prstGeom prst="line">
            <a:avLst/>
          </a:prstGeom>
          <a:solidFill>
            <a:schemeClr val="accent1"/>
          </a:solidFill>
          <a:ln w="28575" cap="flat" cmpd="sng" algn="ctr">
            <a:solidFill>
              <a:srgbClr val="121A45"/>
            </a:solidFill>
            <a:prstDash val="solid"/>
            <a:round/>
            <a:headEnd type="none" w="med" len="med"/>
            <a:tailEnd type="none" w="med" len="med"/>
          </a:ln>
          <a:effectLst/>
        </p:spPr>
      </p:cxnSp>
      <p:sp>
        <p:nvSpPr>
          <p:cNvPr id="6" name="Slide Number Placeholder 5"/>
          <p:cNvSpPr>
            <a:spLocks noGrp="1"/>
          </p:cNvSpPr>
          <p:nvPr>
            <p:ph type="sldNum" sz="quarter" idx="4"/>
          </p:nvPr>
        </p:nvSpPr>
        <p:spPr>
          <a:xfrm>
            <a:off x="8847988" y="6331971"/>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a:p>
        </p:txBody>
      </p:sp>
      <p:cxnSp>
        <p:nvCxnSpPr>
          <p:cNvPr id="7" name="Straight Connector 6"/>
          <p:cNvCxnSpPr/>
          <p:nvPr userDrawn="1"/>
        </p:nvCxnSpPr>
        <p:spPr bwMode="auto">
          <a:xfrm>
            <a:off x="534459" y="1375098"/>
            <a:ext cx="11300354" cy="0"/>
          </a:xfrm>
          <a:prstGeom prst="line">
            <a:avLst/>
          </a:prstGeom>
          <a:solidFill>
            <a:schemeClr val="accent1"/>
          </a:solidFill>
          <a:ln w="63500" cap="flat" cmpd="sng" algn="ctr">
            <a:solidFill>
              <a:srgbClr val="0070C0"/>
            </a:solidFill>
            <a:prstDash val="solid"/>
            <a:round/>
            <a:headEnd type="none" w="med" len="med"/>
            <a:tailEnd type="none" w="med" len="med"/>
          </a:ln>
          <a:effectLst/>
        </p:spPr>
      </p:cxnSp>
    </p:spTree>
    <p:extLst>
      <p:ext uri="{BB962C8B-B14F-4D97-AF65-F5344CB8AC3E}">
        <p14:creationId xmlns:p14="http://schemas.microsoft.com/office/powerpoint/2010/main" val="2749893265"/>
      </p:ext>
    </p:extLst>
  </p:cSld>
  <p:clrMapOvr>
    <a:masterClrMapping/>
  </p:clrMapOvr>
  <p:transition spd="med">
    <p:pull/>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18" name="Content Placeholder 2"/>
          <p:cNvSpPr>
            <a:spLocks noGrp="1"/>
          </p:cNvSpPr>
          <p:nvPr>
            <p:ph idx="1"/>
          </p:nvPr>
        </p:nvSpPr>
        <p:spPr>
          <a:xfrm>
            <a:off x="429686" y="1453407"/>
            <a:ext cx="4579636" cy="4279483"/>
          </a:xfrm>
          <a:prstGeom prst="rect">
            <a:avLst/>
          </a:prstGeom>
        </p:spPr>
        <p:txBody>
          <a:bodyPr/>
          <a:lstStyle>
            <a:lvl1pPr>
              <a:defRPr sz="2400">
                <a:solidFill>
                  <a:schemeClr val="tx1">
                    <a:lumMod val="85000"/>
                    <a:lumOff val="15000"/>
                  </a:schemeClr>
                </a:solidFill>
              </a:defRPr>
            </a:lvl1pPr>
            <a:lvl2pPr marL="862013" indent="-366713">
              <a:defRPr sz="2000">
                <a:solidFill>
                  <a:schemeClr val="tx1">
                    <a:lumMod val="85000"/>
                    <a:lumOff val="15000"/>
                  </a:schemeClr>
                </a:solidFill>
              </a:defRPr>
            </a:lvl2pPr>
            <a:lvl3pPr marL="1206500" indent="-193675" defTabSz="1033463">
              <a:defRPr sz="1800">
                <a:solidFill>
                  <a:schemeClr val="tx1">
                    <a:lumMod val="85000"/>
                    <a:lumOff val="15000"/>
                  </a:schemeClr>
                </a:solidFill>
              </a:defRPr>
            </a:lvl3pPr>
            <a:lvl4pPr marL="1603375" indent="-225425">
              <a:buFont typeface="Wingdings" pitchFamily="2" charset="2"/>
              <a:buChar char="§"/>
              <a:tabLst>
                <a:tab pos="1603375" algn="l"/>
              </a:tabLst>
              <a:defRPr sz="1600">
                <a:solidFill>
                  <a:schemeClr val="tx1">
                    <a:lumMod val="85000"/>
                    <a:lumOff val="15000"/>
                  </a:schemeClr>
                </a:solidFill>
              </a:defRPr>
            </a:lvl4pPr>
            <a:lvl5pPr>
              <a:buFont typeface="Wingdings" pitchFamily="2" charset="2"/>
              <a:buChar char="§"/>
              <a:defRPr sz="1800">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Slide Number Placeholder 5"/>
          <p:cNvSpPr>
            <a:spLocks noGrp="1"/>
          </p:cNvSpPr>
          <p:nvPr>
            <p:ph type="sldNum" sz="quarter" idx="4"/>
          </p:nvPr>
        </p:nvSpPr>
        <p:spPr>
          <a:xfrm>
            <a:off x="8847988" y="6331971"/>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a:p>
        </p:txBody>
      </p:sp>
      <p:cxnSp>
        <p:nvCxnSpPr>
          <p:cNvPr id="17" name="Straight Connector 16"/>
          <p:cNvCxnSpPr/>
          <p:nvPr userDrawn="1"/>
        </p:nvCxnSpPr>
        <p:spPr bwMode="auto">
          <a:xfrm>
            <a:off x="0" y="-18923"/>
            <a:ext cx="12192000" cy="0"/>
          </a:xfrm>
          <a:prstGeom prst="line">
            <a:avLst/>
          </a:prstGeom>
          <a:solidFill>
            <a:schemeClr val="accent1"/>
          </a:solidFill>
          <a:ln w="28575" cap="flat" cmpd="sng" algn="ctr">
            <a:solidFill>
              <a:srgbClr val="121A45"/>
            </a:solidFill>
            <a:prstDash val="solid"/>
            <a:round/>
            <a:headEnd type="none" w="med" len="med"/>
            <a:tailEnd type="none" w="med" len="med"/>
          </a:ln>
          <a:effectLst/>
        </p:spPr>
      </p:cxnSp>
      <p:sp>
        <p:nvSpPr>
          <p:cNvPr id="8" name="Text Placeholder 7"/>
          <p:cNvSpPr>
            <a:spLocks noGrp="1"/>
          </p:cNvSpPr>
          <p:nvPr>
            <p:ph type="body" sz="quarter" idx="10" hasCustomPrompt="1"/>
          </p:nvPr>
        </p:nvSpPr>
        <p:spPr>
          <a:xfrm>
            <a:off x="429686" y="723568"/>
            <a:ext cx="11405127" cy="494459"/>
          </a:xfrm>
          <a:prstGeom prst="rect">
            <a:avLst/>
          </a:prstGeom>
        </p:spPr>
        <p:txBody>
          <a:bodyPr anchor="b"/>
          <a:lstStyle>
            <a:lvl1pPr marL="0" indent="0">
              <a:buNone/>
              <a:defRPr sz="2400" b="1">
                <a:solidFill>
                  <a:srgbClr val="0070C0"/>
                </a:solidFill>
              </a:defRPr>
            </a:lvl1pPr>
          </a:lstStyle>
          <a:p>
            <a:pPr lvl="0"/>
            <a:r>
              <a:rPr lang="en-US"/>
              <a:t>Click to edit text</a:t>
            </a:r>
          </a:p>
        </p:txBody>
      </p:sp>
      <p:sp>
        <p:nvSpPr>
          <p:cNvPr id="3" name="Picture Placeholder 2"/>
          <p:cNvSpPr>
            <a:spLocks noGrp="1"/>
          </p:cNvSpPr>
          <p:nvPr>
            <p:ph type="pic" sz="quarter" idx="11"/>
          </p:nvPr>
        </p:nvSpPr>
        <p:spPr>
          <a:xfrm>
            <a:off x="5430838" y="1454150"/>
            <a:ext cx="6162675" cy="4278313"/>
          </a:xfrm>
          <a:prstGeom prst="rect">
            <a:avLst/>
          </a:prstGeom>
        </p:spPr>
        <p:txBody>
          <a:bodyPr/>
          <a:lstStyle/>
          <a:p>
            <a:endParaRPr lang="en-US"/>
          </a:p>
        </p:txBody>
      </p:sp>
    </p:spTree>
    <p:extLst>
      <p:ext uri="{BB962C8B-B14F-4D97-AF65-F5344CB8AC3E}">
        <p14:creationId xmlns:p14="http://schemas.microsoft.com/office/powerpoint/2010/main" val="3169551648"/>
      </p:ext>
    </p:extLst>
  </p:cSld>
  <p:clrMapOvr>
    <a:masterClrMapping/>
  </p:clrMapOvr>
  <p:transition spd="med">
    <p:pull/>
  </p:transition>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32696" y="999460"/>
            <a:ext cx="5613991" cy="5631927"/>
          </a:xfrm>
          <a:prstGeom prst="rect">
            <a:avLst/>
          </a:prstGeom>
        </p:spPr>
      </p:pic>
      <p:sp>
        <p:nvSpPr>
          <p:cNvPr id="7" name="Content Placeholder 6"/>
          <p:cNvSpPr>
            <a:spLocks noGrp="1"/>
          </p:cNvSpPr>
          <p:nvPr>
            <p:ph sz="quarter" idx="11"/>
          </p:nvPr>
        </p:nvSpPr>
        <p:spPr>
          <a:xfrm>
            <a:off x="974725" y="1828165"/>
            <a:ext cx="3438525" cy="3328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p:cNvCxnSpPr/>
          <p:nvPr userDrawn="1"/>
        </p:nvCxnSpPr>
        <p:spPr bwMode="auto">
          <a:xfrm>
            <a:off x="0" y="9358"/>
            <a:ext cx="12192000" cy="0"/>
          </a:xfrm>
          <a:prstGeom prst="line">
            <a:avLst/>
          </a:prstGeom>
          <a:solidFill>
            <a:schemeClr val="accent1"/>
          </a:solidFill>
          <a:ln w="28575" cap="flat" cmpd="sng" algn="ctr">
            <a:solidFill>
              <a:srgbClr val="121A45"/>
            </a:solidFill>
            <a:prstDash val="solid"/>
            <a:round/>
            <a:headEnd type="none" w="med" len="med"/>
            <a:tailEnd type="none" w="med" len="med"/>
          </a:ln>
          <a:effectLst/>
        </p:spPr>
      </p:cxnSp>
      <p:sp>
        <p:nvSpPr>
          <p:cNvPr id="6" name="Text Placeholder 7"/>
          <p:cNvSpPr>
            <a:spLocks noGrp="1"/>
          </p:cNvSpPr>
          <p:nvPr>
            <p:ph type="body" sz="quarter" idx="12" hasCustomPrompt="1"/>
          </p:nvPr>
        </p:nvSpPr>
        <p:spPr>
          <a:xfrm>
            <a:off x="429686" y="859466"/>
            <a:ext cx="11405127" cy="494459"/>
          </a:xfrm>
          <a:prstGeom prst="rect">
            <a:avLst/>
          </a:prstGeom>
        </p:spPr>
        <p:txBody>
          <a:bodyPr anchor="b"/>
          <a:lstStyle>
            <a:lvl1pPr marL="0" indent="0">
              <a:buNone/>
              <a:defRPr sz="2400" b="1">
                <a:solidFill>
                  <a:srgbClr val="0070C0"/>
                </a:solidFill>
              </a:defRPr>
            </a:lvl1pPr>
          </a:lstStyle>
          <a:p>
            <a:pPr lvl="0"/>
            <a:r>
              <a:rPr lang="en-US"/>
              <a:t>Click to edit text</a:t>
            </a:r>
          </a:p>
        </p:txBody>
      </p:sp>
      <p:sp>
        <p:nvSpPr>
          <p:cNvPr id="8" name="Slide Number Placeholder 5"/>
          <p:cNvSpPr>
            <a:spLocks noGrp="1"/>
          </p:cNvSpPr>
          <p:nvPr>
            <p:ph type="sldNum" sz="quarter" idx="4"/>
          </p:nvPr>
        </p:nvSpPr>
        <p:spPr>
          <a:xfrm>
            <a:off x="8847988" y="6331971"/>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a:p>
        </p:txBody>
      </p:sp>
      <p:cxnSp>
        <p:nvCxnSpPr>
          <p:cNvPr id="9" name="Straight Connector 8"/>
          <p:cNvCxnSpPr/>
          <p:nvPr userDrawn="1"/>
        </p:nvCxnSpPr>
        <p:spPr bwMode="auto">
          <a:xfrm>
            <a:off x="534459" y="1566822"/>
            <a:ext cx="4613274" cy="0"/>
          </a:xfrm>
          <a:prstGeom prst="line">
            <a:avLst/>
          </a:prstGeom>
          <a:solidFill>
            <a:schemeClr val="accent1"/>
          </a:solidFill>
          <a:ln w="63500" cap="flat" cmpd="sng" algn="ctr">
            <a:solidFill>
              <a:srgbClr val="0070C0"/>
            </a:solidFill>
            <a:prstDash val="solid"/>
            <a:round/>
            <a:headEnd type="none" w="med" len="med"/>
            <a:tailEnd type="none" w="med" len="med"/>
          </a:ln>
          <a:effectLst/>
        </p:spPr>
      </p:cxnSp>
    </p:spTree>
    <p:extLst>
      <p:ext uri="{BB962C8B-B14F-4D97-AF65-F5344CB8AC3E}">
        <p14:creationId xmlns:p14="http://schemas.microsoft.com/office/powerpoint/2010/main" val="1314792042"/>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Slide 4">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3836"/>
            <a:ext cx="7656576" cy="6844164"/>
          </a:xfrm>
          <a:custGeom>
            <a:avLst/>
            <a:gdLst>
              <a:gd name="connsiteX0" fmla="*/ 0 w 5167417"/>
              <a:gd name="connsiteY0" fmla="*/ 0 h 6844164"/>
              <a:gd name="connsiteX1" fmla="*/ 5167417 w 5167417"/>
              <a:gd name="connsiteY1" fmla="*/ 0 h 6844164"/>
              <a:gd name="connsiteX2" fmla="*/ 3615257 w 5167417"/>
              <a:gd name="connsiteY2" fmla="*/ 6844164 h 6844164"/>
              <a:gd name="connsiteX3" fmla="*/ 0 w 5167417"/>
              <a:gd name="connsiteY3" fmla="*/ 6844164 h 6844164"/>
            </a:gdLst>
            <a:ahLst/>
            <a:cxnLst>
              <a:cxn ang="0">
                <a:pos x="connsiteX0" y="connsiteY0"/>
              </a:cxn>
              <a:cxn ang="0">
                <a:pos x="connsiteX1" y="connsiteY1"/>
              </a:cxn>
              <a:cxn ang="0">
                <a:pos x="connsiteX2" y="connsiteY2"/>
              </a:cxn>
              <a:cxn ang="0">
                <a:pos x="connsiteX3" y="connsiteY3"/>
              </a:cxn>
            </a:cxnLst>
            <a:rect l="l" t="t" r="r" b="b"/>
            <a:pathLst>
              <a:path w="5167417" h="6844164">
                <a:moveTo>
                  <a:pt x="0" y="0"/>
                </a:moveTo>
                <a:lnTo>
                  <a:pt x="5167417" y="0"/>
                </a:lnTo>
                <a:lnTo>
                  <a:pt x="3615257" y="6844164"/>
                </a:lnTo>
                <a:lnTo>
                  <a:pt x="0" y="6844164"/>
                </a:lnTo>
                <a:close/>
              </a:path>
            </a:pathLst>
          </a:custGeom>
        </p:spPr>
        <p:txBody>
          <a:bodyPr wrap="square">
            <a:noAutofit/>
          </a:bodyPr>
          <a:lstStyle/>
          <a:p>
            <a:endParaRPr lang="en-US"/>
          </a:p>
        </p:txBody>
      </p:sp>
      <p:sp>
        <p:nvSpPr>
          <p:cNvPr id="11" name="Text Placeholder 61"/>
          <p:cNvSpPr>
            <a:spLocks noGrp="1"/>
          </p:cNvSpPr>
          <p:nvPr>
            <p:ph type="body" sz="quarter" idx="11"/>
          </p:nvPr>
        </p:nvSpPr>
        <p:spPr>
          <a:xfrm>
            <a:off x="7790688" y="658813"/>
            <a:ext cx="3499104" cy="1304099"/>
          </a:xfrm>
          <a:prstGeom prst="rect">
            <a:avLst/>
          </a:prstGeom>
        </p:spPr>
        <p:txBody>
          <a:bodyPr>
            <a:normAutofit/>
          </a:bodyPr>
          <a:lstStyle>
            <a:lvl1pPr>
              <a:defRPr sz="2800" b="1">
                <a:solidFill>
                  <a:schemeClr val="tx1"/>
                </a:solidFill>
              </a:defRPr>
            </a:lvl1pPr>
          </a:lstStyle>
          <a:p>
            <a:pPr lvl="0"/>
            <a:r>
              <a:rPr lang="en-US"/>
              <a:t>Click to edit Master text styles</a:t>
            </a:r>
          </a:p>
        </p:txBody>
      </p:sp>
      <p:sp>
        <p:nvSpPr>
          <p:cNvPr id="18" name="Content Placeholder 17"/>
          <p:cNvSpPr>
            <a:spLocks noGrp="1"/>
          </p:cNvSpPr>
          <p:nvPr>
            <p:ph sz="quarter" idx="12"/>
          </p:nvPr>
        </p:nvSpPr>
        <p:spPr>
          <a:xfrm>
            <a:off x="7802563" y="2255838"/>
            <a:ext cx="3756025" cy="4021137"/>
          </a:xfrm>
          <a:prstGeom prst="rect">
            <a:avLst/>
          </a:prstGeom>
        </p:spPr>
        <p:txBody>
          <a:bodyPr>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847988" y="6331971"/>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a:p>
        </p:txBody>
      </p:sp>
    </p:spTree>
    <p:extLst>
      <p:ext uri="{BB962C8B-B14F-4D97-AF65-F5344CB8AC3E}">
        <p14:creationId xmlns:p14="http://schemas.microsoft.com/office/powerpoint/2010/main" val="123083217"/>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7.png"/><Relationship Id="rId2" Type="http://schemas.openxmlformats.org/officeDocument/2006/relationships/slideLayout" Target="../slideLayouts/slideLayout16.xml"/><Relationship Id="rId16" Type="http://schemas.openxmlformats.org/officeDocument/2006/relationships/image" Target="../media/image6.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image" Target="../media/image9.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6.png"/><Relationship Id="rId2" Type="http://schemas.openxmlformats.org/officeDocument/2006/relationships/slideLayout" Target="../slideLayouts/slideLayout30.xml"/><Relationship Id="rId16" Type="http://schemas.openxmlformats.org/officeDocument/2006/relationships/theme" Target="../theme/theme3.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13" name="Rectangle 12"/>
          <p:cNvSpPr/>
          <p:nvPr userDrawn="1"/>
        </p:nvSpPr>
        <p:spPr bwMode="auto">
          <a:xfrm>
            <a:off x="0" y="0"/>
            <a:ext cx="12192000" cy="643467"/>
          </a:xfrm>
          <a:prstGeom prst="rect">
            <a:avLst/>
          </a:prstGeom>
          <a:solidFill>
            <a:srgbClr val="121A4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6699"/>
              </a:solidFill>
              <a:effectLst/>
              <a:latin typeface="Arial" charset="0"/>
            </a:endParaRPr>
          </a:p>
        </p:txBody>
      </p:sp>
      <p:sp>
        <p:nvSpPr>
          <p:cNvPr id="7" name="Slide Number Placeholder 5"/>
          <p:cNvSpPr>
            <a:spLocks noGrp="1"/>
          </p:cNvSpPr>
          <p:nvPr>
            <p:ph type="sldNum" sz="quarter" idx="4"/>
          </p:nvPr>
        </p:nvSpPr>
        <p:spPr>
          <a:xfrm>
            <a:off x="8992565" y="6279345"/>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a:p>
        </p:txBody>
      </p:sp>
      <p:pic>
        <p:nvPicPr>
          <p:cNvPr id="9" name="Picture 8"/>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744636" y="176158"/>
            <a:ext cx="2861407" cy="291149"/>
          </a:xfrm>
          <a:prstGeom prst="rect">
            <a:avLst/>
          </a:prstGeom>
        </p:spPr>
      </p:pic>
      <p:pic>
        <p:nvPicPr>
          <p:cNvPr id="11" name="Picture 10"/>
          <p:cNvPicPr>
            <a:picLocks noChangeAspect="1"/>
          </p:cNvPicPr>
          <p:nvPr userDrawn="1"/>
        </p:nvPicPr>
        <p:blipFill rotWithShape="1">
          <a:blip r:embed="rId17">
            <a:extLst>
              <a:ext uri="{28A0092B-C50C-407E-A947-70E740481C1C}">
                <a14:useLocalDpi xmlns:a14="http://schemas.microsoft.com/office/drawing/2010/main" val="0"/>
              </a:ext>
            </a:extLst>
          </a:blip>
          <a:srcRect b="67668"/>
          <a:stretch/>
        </p:blipFill>
        <p:spPr>
          <a:xfrm>
            <a:off x="380999" y="92639"/>
            <a:ext cx="2518724" cy="458185"/>
          </a:xfrm>
          <a:prstGeom prst="rect">
            <a:avLst/>
          </a:prstGeom>
        </p:spPr>
      </p:pic>
    </p:spTree>
    <p:extLst>
      <p:ext uri="{BB962C8B-B14F-4D97-AF65-F5344CB8AC3E}">
        <p14:creationId xmlns:p14="http://schemas.microsoft.com/office/powerpoint/2010/main" val="4023243835"/>
      </p:ext>
    </p:extLst>
  </p:cSld>
  <p:clrMap bg1="lt1" tx1="dk1" bg2="lt2" tx2="dk2" accent1="accent1" accent2="accent2" accent3="accent3" accent4="accent4" accent5="accent5" accent6="accent6" hlink="hlink" folHlink="folHlink"/>
  <p:sldLayoutIdLst>
    <p:sldLayoutId id="2147483768" r:id="rId1"/>
    <p:sldLayoutId id="2147483783" r:id="rId2"/>
    <p:sldLayoutId id="2147483781" r:id="rId3"/>
    <p:sldLayoutId id="2147483782" r:id="rId4"/>
    <p:sldLayoutId id="2147483787" r:id="rId5"/>
    <p:sldLayoutId id="2147483776" r:id="rId6"/>
    <p:sldLayoutId id="2147483778" r:id="rId7"/>
    <p:sldLayoutId id="2147483779" r:id="rId8"/>
    <p:sldLayoutId id="2147483780" r:id="rId9"/>
    <p:sldLayoutId id="2147483788" r:id="rId10"/>
    <p:sldLayoutId id="2147483789" r:id="rId11"/>
    <p:sldLayoutId id="2147483784" r:id="rId12"/>
    <p:sldLayoutId id="2147483785" r:id="rId13"/>
    <p:sldLayoutId id="2147483786" r:id="rId14"/>
  </p:sldLayoutIdLst>
  <p:transition spd="med">
    <p:pull/>
  </p:transition>
  <p:hf hdr="0" ftr="0" dt="0"/>
  <p:txStyles>
    <p:titleStyle>
      <a:lvl1pPr algn="l" rtl="0" eaLnBrk="1" fontAlgn="base" hangingPunct="1">
        <a:spcBef>
          <a:spcPct val="0"/>
        </a:spcBef>
        <a:spcAft>
          <a:spcPct val="0"/>
        </a:spcAft>
        <a:defRPr sz="3200" b="1" baseline="0">
          <a:solidFill>
            <a:schemeClr val="tx1"/>
          </a:solidFill>
          <a:latin typeface="+mj-lt"/>
          <a:ea typeface="+mj-ea"/>
          <a:cs typeface="+mj-cs"/>
        </a:defRPr>
      </a:lvl1pPr>
      <a:lvl2pPr algn="ctr" rtl="0" eaLnBrk="1" fontAlgn="base" hangingPunct="1">
        <a:spcBef>
          <a:spcPct val="0"/>
        </a:spcBef>
        <a:spcAft>
          <a:spcPct val="0"/>
        </a:spcAft>
        <a:defRPr sz="1950" b="1">
          <a:solidFill>
            <a:schemeClr val="bg1"/>
          </a:solidFill>
          <a:latin typeface="Arial" charset="0"/>
        </a:defRPr>
      </a:lvl2pPr>
      <a:lvl3pPr algn="ctr" rtl="0" eaLnBrk="1" fontAlgn="base" hangingPunct="1">
        <a:spcBef>
          <a:spcPct val="0"/>
        </a:spcBef>
        <a:spcAft>
          <a:spcPct val="0"/>
        </a:spcAft>
        <a:defRPr sz="1950" b="1">
          <a:solidFill>
            <a:schemeClr val="bg1"/>
          </a:solidFill>
          <a:latin typeface="Arial" charset="0"/>
        </a:defRPr>
      </a:lvl3pPr>
      <a:lvl4pPr algn="ctr" rtl="0" eaLnBrk="1" fontAlgn="base" hangingPunct="1">
        <a:spcBef>
          <a:spcPct val="0"/>
        </a:spcBef>
        <a:spcAft>
          <a:spcPct val="0"/>
        </a:spcAft>
        <a:defRPr sz="1950" b="1">
          <a:solidFill>
            <a:schemeClr val="bg1"/>
          </a:solidFill>
          <a:latin typeface="Arial" charset="0"/>
        </a:defRPr>
      </a:lvl4pPr>
      <a:lvl5pPr algn="ctr" rtl="0" eaLnBrk="1" fontAlgn="base" hangingPunct="1">
        <a:spcBef>
          <a:spcPct val="0"/>
        </a:spcBef>
        <a:spcAft>
          <a:spcPct val="0"/>
        </a:spcAft>
        <a:defRPr sz="1950" b="1">
          <a:solidFill>
            <a:schemeClr val="bg1"/>
          </a:solidFill>
          <a:latin typeface="Arial" charset="0"/>
        </a:defRPr>
      </a:lvl5pPr>
      <a:lvl6pPr marL="342900" algn="ctr" rtl="0" eaLnBrk="1" fontAlgn="base" hangingPunct="1">
        <a:spcBef>
          <a:spcPct val="0"/>
        </a:spcBef>
        <a:spcAft>
          <a:spcPct val="0"/>
        </a:spcAft>
        <a:defRPr sz="1950" b="1">
          <a:solidFill>
            <a:schemeClr val="bg1"/>
          </a:solidFill>
          <a:latin typeface="Arial" charset="0"/>
        </a:defRPr>
      </a:lvl6pPr>
      <a:lvl7pPr marL="685800" algn="ctr" rtl="0" eaLnBrk="1" fontAlgn="base" hangingPunct="1">
        <a:spcBef>
          <a:spcPct val="0"/>
        </a:spcBef>
        <a:spcAft>
          <a:spcPct val="0"/>
        </a:spcAft>
        <a:defRPr sz="1950" b="1">
          <a:solidFill>
            <a:schemeClr val="bg1"/>
          </a:solidFill>
          <a:latin typeface="Arial" charset="0"/>
        </a:defRPr>
      </a:lvl7pPr>
      <a:lvl8pPr marL="1028700" algn="ctr" rtl="0" eaLnBrk="1" fontAlgn="base" hangingPunct="1">
        <a:spcBef>
          <a:spcPct val="0"/>
        </a:spcBef>
        <a:spcAft>
          <a:spcPct val="0"/>
        </a:spcAft>
        <a:defRPr sz="1950" b="1">
          <a:solidFill>
            <a:schemeClr val="bg1"/>
          </a:solidFill>
          <a:latin typeface="Arial" charset="0"/>
        </a:defRPr>
      </a:lvl8pPr>
      <a:lvl9pPr marL="1371600" algn="ctr" rtl="0" eaLnBrk="1" fontAlgn="base" hangingPunct="1">
        <a:spcBef>
          <a:spcPct val="0"/>
        </a:spcBef>
        <a:spcAft>
          <a:spcPct val="0"/>
        </a:spcAft>
        <a:defRPr sz="1950" b="1">
          <a:solidFill>
            <a:schemeClr val="bg1"/>
          </a:solidFill>
          <a:latin typeface="Arial" charset="0"/>
        </a:defRPr>
      </a:lvl9pPr>
    </p:titleStyle>
    <p:bodyStyle>
      <a:lvl1pPr marL="257175" indent="-257175" algn="l" rtl="0" eaLnBrk="1" fontAlgn="base" hangingPunct="1">
        <a:spcBef>
          <a:spcPts val="1200"/>
        </a:spcBef>
        <a:spcAft>
          <a:spcPct val="0"/>
        </a:spcAft>
        <a:buFont typeface="Wingdings" pitchFamily="2" charset="2"/>
        <a:buChar char="§"/>
        <a:defRPr lang="en-US" sz="2400" baseline="0" dirty="0" smtClean="0">
          <a:solidFill>
            <a:schemeClr val="tx1">
              <a:lumMod val="85000"/>
              <a:lumOff val="15000"/>
            </a:schemeClr>
          </a:solidFill>
          <a:latin typeface="+mn-lt"/>
          <a:ea typeface="+mn-ea"/>
          <a:cs typeface="+mn-cs"/>
        </a:defRPr>
      </a:lvl1pPr>
      <a:lvl2pPr marL="596504" indent="-248841" algn="l" rtl="0" eaLnBrk="1" fontAlgn="base" hangingPunct="1">
        <a:spcBef>
          <a:spcPts val="450"/>
        </a:spcBef>
        <a:spcAft>
          <a:spcPct val="0"/>
        </a:spcAft>
        <a:buFont typeface="Arial" panose="020B0604020202020204" pitchFamily="34" charset="0"/>
        <a:buChar char="─"/>
        <a:defRPr sz="2000" baseline="0">
          <a:solidFill>
            <a:srgbClr val="777777"/>
          </a:solidFill>
          <a:latin typeface="+mn-lt"/>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13" name="Rectangle 12"/>
          <p:cNvSpPr/>
          <p:nvPr userDrawn="1"/>
        </p:nvSpPr>
        <p:spPr bwMode="auto">
          <a:xfrm>
            <a:off x="0" y="0"/>
            <a:ext cx="12192000" cy="643467"/>
          </a:xfrm>
          <a:prstGeom prst="rect">
            <a:avLst/>
          </a:prstGeom>
          <a:solidFill>
            <a:srgbClr val="121A4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6699"/>
              </a:solidFill>
              <a:effectLst/>
              <a:latin typeface="Arial" charset="0"/>
            </a:endParaRPr>
          </a:p>
        </p:txBody>
      </p:sp>
      <p:sp>
        <p:nvSpPr>
          <p:cNvPr id="7" name="Slide Number Placeholder 5"/>
          <p:cNvSpPr>
            <a:spLocks noGrp="1"/>
          </p:cNvSpPr>
          <p:nvPr>
            <p:ph type="sldNum" sz="quarter" idx="4"/>
          </p:nvPr>
        </p:nvSpPr>
        <p:spPr>
          <a:xfrm>
            <a:off x="8992565" y="6279345"/>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a:p>
        </p:txBody>
      </p:sp>
      <p:pic>
        <p:nvPicPr>
          <p:cNvPr id="9" name="Picture 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744636" y="176158"/>
            <a:ext cx="2861407" cy="291149"/>
          </a:xfrm>
          <a:prstGeom prst="rect">
            <a:avLst/>
          </a:prstGeom>
        </p:spPr>
      </p:pic>
      <p:pic>
        <p:nvPicPr>
          <p:cNvPr id="11" name="Picture 10"/>
          <p:cNvPicPr>
            <a:picLocks noChangeAspect="1"/>
          </p:cNvPicPr>
          <p:nvPr userDrawn="1"/>
        </p:nvPicPr>
        <p:blipFill rotWithShape="1">
          <a:blip r:embed="rId17" cstate="print">
            <a:extLst>
              <a:ext uri="{28A0092B-C50C-407E-A947-70E740481C1C}">
                <a14:useLocalDpi xmlns:a14="http://schemas.microsoft.com/office/drawing/2010/main" val="0"/>
              </a:ext>
            </a:extLst>
          </a:blip>
          <a:srcRect b="67668"/>
          <a:stretch/>
        </p:blipFill>
        <p:spPr>
          <a:xfrm>
            <a:off x="380999" y="92639"/>
            <a:ext cx="2518724" cy="458185"/>
          </a:xfrm>
          <a:prstGeom prst="rect">
            <a:avLst/>
          </a:prstGeom>
        </p:spPr>
      </p:pic>
    </p:spTree>
    <p:extLst>
      <p:ext uri="{BB962C8B-B14F-4D97-AF65-F5344CB8AC3E}">
        <p14:creationId xmlns:p14="http://schemas.microsoft.com/office/powerpoint/2010/main" val="2764887561"/>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Lst>
  <p:transition spd="med">
    <p:pull/>
  </p:transition>
  <p:hf hdr="0" ftr="0" dt="0"/>
  <p:txStyles>
    <p:titleStyle>
      <a:lvl1pPr algn="l" rtl="0" eaLnBrk="1" fontAlgn="base" hangingPunct="1">
        <a:spcBef>
          <a:spcPct val="0"/>
        </a:spcBef>
        <a:spcAft>
          <a:spcPct val="0"/>
        </a:spcAft>
        <a:defRPr sz="3200" b="1" baseline="0">
          <a:solidFill>
            <a:schemeClr val="tx1"/>
          </a:solidFill>
          <a:latin typeface="+mj-lt"/>
          <a:ea typeface="+mj-ea"/>
          <a:cs typeface="+mj-cs"/>
        </a:defRPr>
      </a:lvl1pPr>
      <a:lvl2pPr algn="ctr" rtl="0" eaLnBrk="1" fontAlgn="base" hangingPunct="1">
        <a:spcBef>
          <a:spcPct val="0"/>
        </a:spcBef>
        <a:spcAft>
          <a:spcPct val="0"/>
        </a:spcAft>
        <a:defRPr sz="1950" b="1">
          <a:solidFill>
            <a:schemeClr val="bg1"/>
          </a:solidFill>
          <a:latin typeface="Arial" charset="0"/>
        </a:defRPr>
      </a:lvl2pPr>
      <a:lvl3pPr algn="ctr" rtl="0" eaLnBrk="1" fontAlgn="base" hangingPunct="1">
        <a:spcBef>
          <a:spcPct val="0"/>
        </a:spcBef>
        <a:spcAft>
          <a:spcPct val="0"/>
        </a:spcAft>
        <a:defRPr sz="1950" b="1">
          <a:solidFill>
            <a:schemeClr val="bg1"/>
          </a:solidFill>
          <a:latin typeface="Arial" charset="0"/>
        </a:defRPr>
      </a:lvl3pPr>
      <a:lvl4pPr algn="ctr" rtl="0" eaLnBrk="1" fontAlgn="base" hangingPunct="1">
        <a:spcBef>
          <a:spcPct val="0"/>
        </a:spcBef>
        <a:spcAft>
          <a:spcPct val="0"/>
        </a:spcAft>
        <a:defRPr sz="1950" b="1">
          <a:solidFill>
            <a:schemeClr val="bg1"/>
          </a:solidFill>
          <a:latin typeface="Arial" charset="0"/>
        </a:defRPr>
      </a:lvl4pPr>
      <a:lvl5pPr algn="ctr" rtl="0" eaLnBrk="1" fontAlgn="base" hangingPunct="1">
        <a:spcBef>
          <a:spcPct val="0"/>
        </a:spcBef>
        <a:spcAft>
          <a:spcPct val="0"/>
        </a:spcAft>
        <a:defRPr sz="1950" b="1">
          <a:solidFill>
            <a:schemeClr val="bg1"/>
          </a:solidFill>
          <a:latin typeface="Arial" charset="0"/>
        </a:defRPr>
      </a:lvl5pPr>
      <a:lvl6pPr marL="342900" algn="ctr" rtl="0" eaLnBrk="1" fontAlgn="base" hangingPunct="1">
        <a:spcBef>
          <a:spcPct val="0"/>
        </a:spcBef>
        <a:spcAft>
          <a:spcPct val="0"/>
        </a:spcAft>
        <a:defRPr sz="1950" b="1">
          <a:solidFill>
            <a:schemeClr val="bg1"/>
          </a:solidFill>
          <a:latin typeface="Arial" charset="0"/>
        </a:defRPr>
      </a:lvl6pPr>
      <a:lvl7pPr marL="685800" algn="ctr" rtl="0" eaLnBrk="1" fontAlgn="base" hangingPunct="1">
        <a:spcBef>
          <a:spcPct val="0"/>
        </a:spcBef>
        <a:spcAft>
          <a:spcPct val="0"/>
        </a:spcAft>
        <a:defRPr sz="1950" b="1">
          <a:solidFill>
            <a:schemeClr val="bg1"/>
          </a:solidFill>
          <a:latin typeface="Arial" charset="0"/>
        </a:defRPr>
      </a:lvl7pPr>
      <a:lvl8pPr marL="1028700" algn="ctr" rtl="0" eaLnBrk="1" fontAlgn="base" hangingPunct="1">
        <a:spcBef>
          <a:spcPct val="0"/>
        </a:spcBef>
        <a:spcAft>
          <a:spcPct val="0"/>
        </a:spcAft>
        <a:defRPr sz="1950" b="1">
          <a:solidFill>
            <a:schemeClr val="bg1"/>
          </a:solidFill>
          <a:latin typeface="Arial" charset="0"/>
        </a:defRPr>
      </a:lvl8pPr>
      <a:lvl9pPr marL="1371600" algn="ctr" rtl="0" eaLnBrk="1" fontAlgn="base" hangingPunct="1">
        <a:spcBef>
          <a:spcPct val="0"/>
        </a:spcBef>
        <a:spcAft>
          <a:spcPct val="0"/>
        </a:spcAft>
        <a:defRPr sz="1950" b="1">
          <a:solidFill>
            <a:schemeClr val="bg1"/>
          </a:solidFill>
          <a:latin typeface="Arial" charset="0"/>
        </a:defRPr>
      </a:lvl9pPr>
    </p:titleStyle>
    <p:bodyStyle>
      <a:lvl1pPr marL="257175" indent="-257175" algn="l" rtl="0" eaLnBrk="1" fontAlgn="base" hangingPunct="1">
        <a:spcBef>
          <a:spcPts val="1200"/>
        </a:spcBef>
        <a:spcAft>
          <a:spcPct val="0"/>
        </a:spcAft>
        <a:buFont typeface="Wingdings" pitchFamily="2" charset="2"/>
        <a:buChar char="§"/>
        <a:defRPr lang="en-US" sz="2400" baseline="0" dirty="0" smtClean="0">
          <a:solidFill>
            <a:schemeClr val="tx1">
              <a:lumMod val="85000"/>
              <a:lumOff val="15000"/>
            </a:schemeClr>
          </a:solidFill>
          <a:latin typeface="+mn-lt"/>
          <a:ea typeface="+mn-ea"/>
          <a:cs typeface="+mn-cs"/>
        </a:defRPr>
      </a:lvl1pPr>
      <a:lvl2pPr marL="596504" indent="-248841" algn="l" rtl="0" eaLnBrk="1" fontAlgn="base" hangingPunct="1">
        <a:spcBef>
          <a:spcPts val="450"/>
        </a:spcBef>
        <a:spcAft>
          <a:spcPct val="0"/>
        </a:spcAft>
        <a:buFont typeface="Arial" panose="020B0604020202020204" pitchFamily="34" charset="0"/>
        <a:buChar char="─"/>
        <a:defRPr sz="2000" baseline="0">
          <a:solidFill>
            <a:srgbClr val="777777"/>
          </a:solidFill>
          <a:latin typeface="+mn-lt"/>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13" name="Rectangle 12"/>
          <p:cNvSpPr/>
          <p:nvPr userDrawn="1"/>
        </p:nvSpPr>
        <p:spPr bwMode="auto">
          <a:xfrm>
            <a:off x="0" y="0"/>
            <a:ext cx="12192000" cy="643467"/>
          </a:xfrm>
          <a:prstGeom prst="rect">
            <a:avLst/>
          </a:prstGeom>
          <a:solidFill>
            <a:srgbClr val="121A4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6699"/>
              </a:solidFill>
              <a:effectLst/>
              <a:latin typeface="Arial" charset="0"/>
            </a:endParaRPr>
          </a:p>
        </p:txBody>
      </p:sp>
      <p:sp>
        <p:nvSpPr>
          <p:cNvPr id="7" name="Slide Number Placeholder 5"/>
          <p:cNvSpPr>
            <a:spLocks noGrp="1"/>
          </p:cNvSpPr>
          <p:nvPr>
            <p:ph type="sldNum" sz="quarter" idx="4"/>
          </p:nvPr>
        </p:nvSpPr>
        <p:spPr>
          <a:xfrm>
            <a:off x="8992565" y="6279345"/>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a:p>
        </p:txBody>
      </p:sp>
      <p:pic>
        <p:nvPicPr>
          <p:cNvPr id="9" name="Picture 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744636" y="176158"/>
            <a:ext cx="2861407" cy="291149"/>
          </a:xfrm>
          <a:prstGeom prst="rect">
            <a:avLst/>
          </a:prstGeom>
        </p:spPr>
      </p:pic>
      <p:pic>
        <p:nvPicPr>
          <p:cNvPr id="11" name="Picture 10"/>
          <p:cNvPicPr>
            <a:picLocks noChangeAspect="1"/>
          </p:cNvPicPr>
          <p:nvPr userDrawn="1"/>
        </p:nvPicPr>
        <p:blipFill rotWithShape="1">
          <a:blip r:embed="rId18" cstate="print">
            <a:extLst>
              <a:ext uri="{28A0092B-C50C-407E-A947-70E740481C1C}">
                <a14:useLocalDpi xmlns:a14="http://schemas.microsoft.com/office/drawing/2010/main" val="0"/>
              </a:ext>
            </a:extLst>
          </a:blip>
          <a:srcRect/>
          <a:stretch/>
        </p:blipFill>
        <p:spPr>
          <a:xfrm>
            <a:off x="380999" y="92639"/>
            <a:ext cx="2518724" cy="458185"/>
          </a:xfrm>
          <a:prstGeom prst="rect">
            <a:avLst/>
          </a:prstGeom>
        </p:spPr>
      </p:pic>
    </p:spTree>
    <p:extLst>
      <p:ext uri="{BB962C8B-B14F-4D97-AF65-F5344CB8AC3E}">
        <p14:creationId xmlns:p14="http://schemas.microsoft.com/office/powerpoint/2010/main" val="785224100"/>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Lst>
  <p:transition spd="med">
    <p:pull/>
  </p:transition>
  <p:hf hdr="0" ftr="0" dt="0"/>
  <p:txStyles>
    <p:titleStyle>
      <a:lvl1pPr algn="l" rtl="0" eaLnBrk="1" fontAlgn="base" hangingPunct="1">
        <a:spcBef>
          <a:spcPct val="0"/>
        </a:spcBef>
        <a:spcAft>
          <a:spcPct val="0"/>
        </a:spcAft>
        <a:defRPr sz="3200" b="1" baseline="0">
          <a:solidFill>
            <a:schemeClr val="tx1"/>
          </a:solidFill>
          <a:latin typeface="+mj-lt"/>
          <a:ea typeface="+mj-ea"/>
          <a:cs typeface="+mj-cs"/>
        </a:defRPr>
      </a:lvl1pPr>
      <a:lvl2pPr algn="ctr" rtl="0" eaLnBrk="1" fontAlgn="base" hangingPunct="1">
        <a:spcBef>
          <a:spcPct val="0"/>
        </a:spcBef>
        <a:spcAft>
          <a:spcPct val="0"/>
        </a:spcAft>
        <a:defRPr sz="1950" b="1">
          <a:solidFill>
            <a:schemeClr val="bg1"/>
          </a:solidFill>
          <a:latin typeface="Arial" charset="0"/>
        </a:defRPr>
      </a:lvl2pPr>
      <a:lvl3pPr algn="ctr" rtl="0" eaLnBrk="1" fontAlgn="base" hangingPunct="1">
        <a:spcBef>
          <a:spcPct val="0"/>
        </a:spcBef>
        <a:spcAft>
          <a:spcPct val="0"/>
        </a:spcAft>
        <a:defRPr sz="1950" b="1">
          <a:solidFill>
            <a:schemeClr val="bg1"/>
          </a:solidFill>
          <a:latin typeface="Arial" charset="0"/>
        </a:defRPr>
      </a:lvl3pPr>
      <a:lvl4pPr algn="ctr" rtl="0" eaLnBrk="1" fontAlgn="base" hangingPunct="1">
        <a:spcBef>
          <a:spcPct val="0"/>
        </a:spcBef>
        <a:spcAft>
          <a:spcPct val="0"/>
        </a:spcAft>
        <a:defRPr sz="1950" b="1">
          <a:solidFill>
            <a:schemeClr val="bg1"/>
          </a:solidFill>
          <a:latin typeface="Arial" charset="0"/>
        </a:defRPr>
      </a:lvl4pPr>
      <a:lvl5pPr algn="ctr" rtl="0" eaLnBrk="1" fontAlgn="base" hangingPunct="1">
        <a:spcBef>
          <a:spcPct val="0"/>
        </a:spcBef>
        <a:spcAft>
          <a:spcPct val="0"/>
        </a:spcAft>
        <a:defRPr sz="1950" b="1">
          <a:solidFill>
            <a:schemeClr val="bg1"/>
          </a:solidFill>
          <a:latin typeface="Arial" charset="0"/>
        </a:defRPr>
      </a:lvl5pPr>
      <a:lvl6pPr marL="342900" algn="ctr" rtl="0" eaLnBrk="1" fontAlgn="base" hangingPunct="1">
        <a:spcBef>
          <a:spcPct val="0"/>
        </a:spcBef>
        <a:spcAft>
          <a:spcPct val="0"/>
        </a:spcAft>
        <a:defRPr sz="1950" b="1">
          <a:solidFill>
            <a:schemeClr val="bg1"/>
          </a:solidFill>
          <a:latin typeface="Arial" charset="0"/>
        </a:defRPr>
      </a:lvl6pPr>
      <a:lvl7pPr marL="685800" algn="ctr" rtl="0" eaLnBrk="1" fontAlgn="base" hangingPunct="1">
        <a:spcBef>
          <a:spcPct val="0"/>
        </a:spcBef>
        <a:spcAft>
          <a:spcPct val="0"/>
        </a:spcAft>
        <a:defRPr sz="1950" b="1">
          <a:solidFill>
            <a:schemeClr val="bg1"/>
          </a:solidFill>
          <a:latin typeface="Arial" charset="0"/>
        </a:defRPr>
      </a:lvl7pPr>
      <a:lvl8pPr marL="1028700" algn="ctr" rtl="0" eaLnBrk="1" fontAlgn="base" hangingPunct="1">
        <a:spcBef>
          <a:spcPct val="0"/>
        </a:spcBef>
        <a:spcAft>
          <a:spcPct val="0"/>
        </a:spcAft>
        <a:defRPr sz="1950" b="1">
          <a:solidFill>
            <a:schemeClr val="bg1"/>
          </a:solidFill>
          <a:latin typeface="Arial" charset="0"/>
        </a:defRPr>
      </a:lvl8pPr>
      <a:lvl9pPr marL="1371600" algn="ctr" rtl="0" eaLnBrk="1" fontAlgn="base" hangingPunct="1">
        <a:spcBef>
          <a:spcPct val="0"/>
        </a:spcBef>
        <a:spcAft>
          <a:spcPct val="0"/>
        </a:spcAft>
        <a:defRPr sz="1950" b="1">
          <a:solidFill>
            <a:schemeClr val="bg1"/>
          </a:solidFill>
          <a:latin typeface="Arial" charset="0"/>
        </a:defRPr>
      </a:lvl9pPr>
    </p:titleStyle>
    <p:bodyStyle>
      <a:lvl1pPr marL="257175" indent="-257175" algn="l" rtl="0" eaLnBrk="1" fontAlgn="base" hangingPunct="1">
        <a:spcBef>
          <a:spcPts val="1200"/>
        </a:spcBef>
        <a:spcAft>
          <a:spcPct val="0"/>
        </a:spcAft>
        <a:buFont typeface="Wingdings" pitchFamily="2" charset="2"/>
        <a:buChar char="§"/>
        <a:defRPr lang="en-US" sz="2400" baseline="0" dirty="0" smtClean="0">
          <a:solidFill>
            <a:schemeClr val="tx1">
              <a:lumMod val="85000"/>
              <a:lumOff val="15000"/>
            </a:schemeClr>
          </a:solidFill>
          <a:latin typeface="+mn-lt"/>
          <a:ea typeface="+mn-ea"/>
          <a:cs typeface="+mn-cs"/>
        </a:defRPr>
      </a:lvl1pPr>
      <a:lvl2pPr marL="596504" indent="-248841" algn="l" rtl="0" eaLnBrk="1" fontAlgn="base" hangingPunct="1">
        <a:spcBef>
          <a:spcPts val="450"/>
        </a:spcBef>
        <a:spcAft>
          <a:spcPct val="0"/>
        </a:spcAft>
        <a:buFont typeface="Arial" panose="020B0604020202020204" pitchFamily="34" charset="0"/>
        <a:buChar char="─"/>
        <a:defRPr sz="2000" baseline="0">
          <a:solidFill>
            <a:srgbClr val="777777"/>
          </a:solidFill>
          <a:latin typeface="+mn-lt"/>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8.xml"/><Relationship Id="rId7" Type="http://schemas.openxmlformats.org/officeDocument/2006/relationships/diagramColors" Target="../diagrams/colors1.xml"/><Relationship Id="rId2" Type="http://schemas.openxmlformats.org/officeDocument/2006/relationships/slideLayout" Target="../slideLayouts/slideLayout19.xml"/><Relationship Id="rId1" Type="http://schemas.openxmlformats.org/officeDocument/2006/relationships/tags" Target="../tags/tag5.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3.png"/><Relationship Id="rId4" Type="http://schemas.openxmlformats.org/officeDocument/2006/relationships/diagramData" Target="../diagrams/data1.xml"/><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9.xml"/><Relationship Id="rId7" Type="http://schemas.openxmlformats.org/officeDocument/2006/relationships/diagramColors" Target="../diagrams/colors2.xml"/><Relationship Id="rId2" Type="http://schemas.openxmlformats.org/officeDocument/2006/relationships/slideLayout" Target="../slideLayouts/slideLayout19.xml"/><Relationship Id="rId1" Type="http://schemas.openxmlformats.org/officeDocument/2006/relationships/tags" Target="../tags/tag6.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23.png"/><Relationship Id="rId4" Type="http://schemas.openxmlformats.org/officeDocument/2006/relationships/diagramData" Target="../diagrams/data2.xml"/><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0.xml"/><Relationship Id="rId7" Type="http://schemas.openxmlformats.org/officeDocument/2006/relationships/diagramColors" Target="../diagrams/colors3.xml"/><Relationship Id="rId2" Type="http://schemas.openxmlformats.org/officeDocument/2006/relationships/slideLayout" Target="../slideLayouts/slideLayout19.xml"/><Relationship Id="rId1" Type="http://schemas.openxmlformats.org/officeDocument/2006/relationships/tags" Target="../tags/tag7.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26.png"/><Relationship Id="rId4" Type="http://schemas.openxmlformats.org/officeDocument/2006/relationships/diagramData" Target="../diagrams/data3.xml"/><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1.xml"/><Relationship Id="rId7" Type="http://schemas.openxmlformats.org/officeDocument/2006/relationships/diagramColors" Target="../diagrams/colors4.xml"/><Relationship Id="rId2" Type="http://schemas.openxmlformats.org/officeDocument/2006/relationships/slideLayout" Target="../slideLayouts/slideLayout19.xml"/><Relationship Id="rId1" Type="http://schemas.openxmlformats.org/officeDocument/2006/relationships/tags" Target="../tags/tag8.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23.png"/><Relationship Id="rId4" Type="http://schemas.openxmlformats.org/officeDocument/2006/relationships/diagramData" Target="../diagrams/data4.xml"/><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2.png"/><Relationship Id="rId2" Type="http://schemas.openxmlformats.org/officeDocument/2006/relationships/slideLayout" Target="../slideLayouts/slideLayout19.xml"/><Relationship Id="rId1" Type="http://schemas.openxmlformats.org/officeDocument/2006/relationships/tags" Target="../tags/tag9.xml"/><Relationship Id="rId6" Type="http://schemas.openxmlformats.org/officeDocument/2006/relationships/image" Target="../media/image24.png"/><Relationship Id="rId5" Type="http://schemas.openxmlformats.org/officeDocument/2006/relationships/hyperlink" Target="https://www.ecfr.gov/cgi-bin/retrieveECFR?gp=&amp;SID=f151b5ae0221c826692ec0383b764787&amp;mc=true&amp;n=pt49.1.40&amp;r=PART&amp;ty=HTML#se49.1.40_1281" TargetMode="External"/><Relationship Id="rId4" Type="http://schemas.openxmlformats.org/officeDocument/2006/relationships/hyperlink" Target="https://www.transportation.gov/odapc/part40/40-121"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6.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9.xml"/><Relationship Id="rId1" Type="http://schemas.openxmlformats.org/officeDocument/2006/relationships/tags" Target="../tags/tag11.xml"/><Relationship Id="rId6" Type="http://schemas.microsoft.com/office/2007/relationships/hdphoto" Target="../media/hdphoto1.wdp"/><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9.xml"/><Relationship Id="rId1" Type="http://schemas.openxmlformats.org/officeDocument/2006/relationships/tags" Target="../tags/tag1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9.xml"/><Relationship Id="rId1" Type="http://schemas.openxmlformats.org/officeDocument/2006/relationships/tags" Target="../tags/tag13.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9.xml"/><Relationship Id="rId1" Type="http://schemas.openxmlformats.org/officeDocument/2006/relationships/tags" Target="../tags/tag14.xml"/><Relationship Id="rId6" Type="http://schemas.openxmlformats.org/officeDocument/2006/relationships/hyperlink" Target="https://portal.fmcsa.dot.gov/login" TargetMode="Externa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9.xml"/><Relationship Id="rId1" Type="http://schemas.openxmlformats.org/officeDocument/2006/relationships/tags" Target="../tags/tag15.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9.xml"/><Relationship Id="rId1" Type="http://schemas.openxmlformats.org/officeDocument/2006/relationships/tags" Target="../tags/tag16.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hyperlink" Target="https://www.ecfr.gov/cgi-bin/retrieveECFR?gp=&amp;SID=f151b5ae0221c826692ec0383b764787&amp;mc=true&amp;n=pt49.1.40&amp;r=PART&amp;ty=HTML#se49.1.40_1281" TargetMode="External"/><Relationship Id="rId2" Type="http://schemas.openxmlformats.org/officeDocument/2006/relationships/slideLayout" Target="../slideLayouts/slideLayout19.xml"/><Relationship Id="rId1" Type="http://schemas.openxmlformats.org/officeDocument/2006/relationships/tags" Target="../tags/tag1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s://www.ecfr.gov/cgi-bin/text-idx?SID=f151b5ae0221c826692ec0383b764787&amp;mc=true&amp;node=se49.1.40_1121&amp;rgn=div8"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9.xml"/><Relationship Id="rId1" Type="http://schemas.openxmlformats.org/officeDocument/2006/relationships/tags" Target="../tags/tag18.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6.xml"/><Relationship Id="rId1" Type="http://schemas.openxmlformats.org/officeDocument/2006/relationships/tags" Target="../tags/tag1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9.xml"/><Relationship Id="rId1" Type="http://schemas.openxmlformats.org/officeDocument/2006/relationships/tags" Target="../tags/tag20.xml"/></Relationships>
</file>

<file path=ppt/slides/_rels/slide2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24.xml"/><Relationship Id="rId7" Type="http://schemas.openxmlformats.org/officeDocument/2006/relationships/image" Target="../media/image39.png"/><Relationship Id="rId2" Type="http://schemas.openxmlformats.org/officeDocument/2006/relationships/slideLayout" Target="../slideLayouts/slideLayout19.xml"/><Relationship Id="rId1" Type="http://schemas.openxmlformats.org/officeDocument/2006/relationships/tags" Target="../tags/tag2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hyperlink" Target="https://clearinghouse.fmcsa.dot.gov/Resource/Index/Sample-Limited-Consent-Form" TargetMode="External"/><Relationship Id="rId9"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9.xml"/><Relationship Id="rId1" Type="http://schemas.openxmlformats.org/officeDocument/2006/relationships/tags" Target="../tags/tag22.xml"/><Relationship Id="rId5" Type="http://schemas.openxmlformats.org/officeDocument/2006/relationships/image" Target="../media/image43.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9.xml"/><Relationship Id="rId1" Type="http://schemas.openxmlformats.org/officeDocument/2006/relationships/tags" Target="../tags/tag23.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9.xml"/><Relationship Id="rId1" Type="http://schemas.openxmlformats.org/officeDocument/2006/relationships/tags" Target="../tags/tag24.xml"/><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9.xml"/><Relationship Id="rId1" Type="http://schemas.openxmlformats.org/officeDocument/2006/relationships/tags" Target="../tags/tag25.xml"/><Relationship Id="rId5" Type="http://schemas.openxmlformats.org/officeDocument/2006/relationships/image" Target="../media/image48.png"/><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1.xml"/><Relationship Id="rId1" Type="http://schemas.openxmlformats.org/officeDocument/2006/relationships/tags" Target="../tags/tag26.xml"/></Relationships>
</file>

<file path=ppt/slides/_rels/slide3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30.xml"/><Relationship Id="rId7" Type="http://schemas.openxmlformats.org/officeDocument/2006/relationships/image" Target="../media/image49.png"/><Relationship Id="rId2" Type="http://schemas.openxmlformats.org/officeDocument/2006/relationships/slideLayout" Target="../slideLayouts/slideLayout34.xml"/><Relationship Id="rId1" Type="http://schemas.openxmlformats.org/officeDocument/2006/relationships/tags" Target="../tags/tag27.xml"/><Relationship Id="rId6" Type="http://schemas.openxmlformats.org/officeDocument/2006/relationships/hyperlink" Target="https://www.federalregister.gov/select-citation/2016/12/05/49-CFR-382.107" TargetMode="External"/><Relationship Id="rId5" Type="http://schemas.openxmlformats.org/officeDocument/2006/relationships/hyperlink" Target="https://www.federalregister.gov/select-citation/2016/12/05/49-CFR-40.191" TargetMode="External"/><Relationship Id="rId4" Type="http://schemas.openxmlformats.org/officeDocument/2006/relationships/hyperlink" Target="https://www.federalregister.gov/select-citation/2016/12/05/49-CFR-40.261"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4.xml"/><Relationship Id="rId1" Type="http://schemas.openxmlformats.org/officeDocument/2006/relationships/tags" Target="../tags/tag28.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4.xml"/><Relationship Id="rId1" Type="http://schemas.openxmlformats.org/officeDocument/2006/relationships/tags" Target="../tags/tag29.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hyperlink" Target="https://www.federalregister.gov/select-citation/2016/12/05/49-CFR-40.191"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4.xml"/><Relationship Id="rId1" Type="http://schemas.openxmlformats.org/officeDocument/2006/relationships/tags" Target="../tags/tag3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9.xml"/><Relationship Id="rId1" Type="http://schemas.openxmlformats.org/officeDocument/2006/relationships/tags" Target="../tags/tag3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4.xml"/><Relationship Id="rId1" Type="http://schemas.openxmlformats.org/officeDocument/2006/relationships/tags" Target="../tags/tag32.xml"/><Relationship Id="rId4" Type="http://schemas.openxmlformats.org/officeDocument/2006/relationships/hyperlink" Target="https://www.fmcsa.dot.gov/regulations/title49/section/382.413"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1.xml"/><Relationship Id="rId1" Type="http://schemas.openxmlformats.org/officeDocument/2006/relationships/tags" Target="../tags/tag3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4.xml"/><Relationship Id="rId1" Type="http://schemas.openxmlformats.org/officeDocument/2006/relationships/tags" Target="../tags/tag3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4.xml"/><Relationship Id="rId1" Type="http://schemas.openxmlformats.org/officeDocument/2006/relationships/tags" Target="../tags/tag35.xml"/><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4.xml"/><Relationship Id="rId1" Type="http://schemas.openxmlformats.org/officeDocument/2006/relationships/tags" Target="../tags/tag36.xml"/><Relationship Id="rId5" Type="http://schemas.openxmlformats.org/officeDocument/2006/relationships/image" Target="../media/image55.png"/><Relationship Id="rId4" Type="http://schemas.openxmlformats.org/officeDocument/2006/relationships/image" Target="../media/image54.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4.xml"/><Relationship Id="rId1" Type="http://schemas.openxmlformats.org/officeDocument/2006/relationships/tags" Target="../tags/tag37.xml"/><Relationship Id="rId5" Type="http://schemas.openxmlformats.org/officeDocument/2006/relationships/image" Target="../media/image56.png"/><Relationship Id="rId4" Type="http://schemas.openxmlformats.org/officeDocument/2006/relationships/hyperlink" Target="https://secure.login.gov/" TargetMode="Externa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4.xml"/><Relationship Id="rId1" Type="http://schemas.openxmlformats.org/officeDocument/2006/relationships/tags" Target="../tags/tag38.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1.xml"/><Relationship Id="rId1" Type="http://schemas.openxmlformats.org/officeDocument/2006/relationships/tags" Target="../tags/tag39.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46.xml.rels><?xml version="1.0" encoding="UTF-8" standalone="yes"?>
<Relationships xmlns="http://schemas.openxmlformats.org/package/2006/relationships"><Relationship Id="rId3" Type="http://schemas.openxmlformats.org/officeDocument/2006/relationships/hyperlink" Target="https://clearinghouse.fmcsa.dot.gov/Resource/Index/Query-Purchase-Factsheet" TargetMode="Externa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hyperlink" Target="https://www.fmcsa.dot.gov/regulations/commercial-drivers-license-drug-and-alcohol-clearinghous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hyperlink" Target="https://clearinghouse.fmcsa.dot.gov/Resource/Index/Bulk-Upload-Template" TargetMode="Externa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hyperlink" Target="https://clearinghouse.fmcsa.dot.gov/" TargetMode="Externa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1.xml"/><Relationship Id="rId1" Type="http://schemas.openxmlformats.org/officeDocument/2006/relationships/tags" Target="../tags/tag40.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36.xml"/><Relationship Id="rId1" Type="http://schemas.openxmlformats.org/officeDocument/2006/relationships/tags" Target="../tags/tag41.xml"/><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8" Type="http://schemas.openxmlformats.org/officeDocument/2006/relationships/hyperlink" Target="mailto:clearinghouse@dot.gov" TargetMode="External"/><Relationship Id="rId3" Type="http://schemas.openxmlformats.org/officeDocument/2006/relationships/notesSlide" Target="../notesSlides/notesSlide51.xml"/><Relationship Id="rId7" Type="http://schemas.openxmlformats.org/officeDocument/2006/relationships/image" Target="../media/image60.png"/><Relationship Id="rId2" Type="http://schemas.openxmlformats.org/officeDocument/2006/relationships/slideLayout" Target="../slideLayouts/slideLayout21.xml"/><Relationship Id="rId1" Type="http://schemas.openxmlformats.org/officeDocument/2006/relationships/tags" Target="../tags/tag42.xml"/><Relationship Id="rId6" Type="http://schemas.openxmlformats.org/officeDocument/2006/relationships/hyperlink" Target="https://clearinghouse.fmcsa.dot.gov/Learn" TargetMode="External"/><Relationship Id="rId5" Type="http://schemas.openxmlformats.org/officeDocument/2006/relationships/image" Target="../media/image59.png"/><Relationship Id="rId4" Type="http://schemas.openxmlformats.org/officeDocument/2006/relationships/hyperlink" Target="https://clearinghouse.fmcsa.dot.gov/Register"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9.png"/><Relationship Id="rId2" Type="http://schemas.openxmlformats.org/officeDocument/2006/relationships/slideLayout" Target="../slideLayouts/slideLayout19.xml"/><Relationship Id="rId1" Type="http://schemas.openxmlformats.org/officeDocument/2006/relationships/tags" Target="../tags/tag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9.xml"/><Relationship Id="rId1" Type="http://schemas.openxmlformats.org/officeDocument/2006/relationships/tags" Target="../tags/tag3.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9.xml"/><Relationship Id="rId1" Type="http://schemas.openxmlformats.org/officeDocument/2006/relationships/tags" Target="../tags/tag4.xml"/><Relationship Id="rId4" Type="http://schemas.openxmlformats.org/officeDocument/2006/relationships/hyperlink" Target="https://clearinghouse.fmcsa.dot.gov/Resource/Index/User-Roles" TargetMode="Externa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a:t>Note for Division Staff: Tailor your presentation</a:t>
            </a:r>
          </a:p>
        </p:txBody>
      </p:sp>
      <p:sp>
        <p:nvSpPr>
          <p:cNvPr id="3" name="Content Placeholder 2"/>
          <p:cNvSpPr>
            <a:spLocks noGrp="1"/>
          </p:cNvSpPr>
          <p:nvPr>
            <p:ph idx="1"/>
          </p:nvPr>
        </p:nvSpPr>
        <p:spPr/>
        <p:txBody>
          <a:bodyPr lIns="91440" tIns="45720" rIns="91440" bIns="45720" anchor="t"/>
          <a:lstStyle/>
          <a:p>
            <a:pPr marL="342900" indent="-342900">
              <a:spcBef>
                <a:spcPts val="600"/>
              </a:spcBef>
              <a:spcAft>
                <a:spcPts val="600"/>
              </a:spcAft>
              <a:buClr>
                <a:schemeClr val="accent2"/>
              </a:buClr>
              <a:buSzPct val="120000"/>
            </a:pPr>
            <a:r>
              <a:rPr lang="en-US">
                <a:cs typeface="Arial"/>
              </a:rPr>
              <a:t>This presentation is a comprehensive set of slides that you can customize and use to educate Clearinghouse stakeholders. This may include CDL drivers, their employers (including motor carriers), consortia/third-party administrators (C/TPAs), medical review officers (MROs), and substance abuse professionals (SAPs).</a:t>
            </a:r>
          </a:p>
          <a:p>
            <a:pPr marL="799465" lvl="1" indent="-342900">
              <a:spcBef>
                <a:spcPts val="600"/>
              </a:spcBef>
              <a:spcAft>
                <a:spcPts val="600"/>
              </a:spcAft>
              <a:buClr>
                <a:schemeClr val="accent2"/>
              </a:buClr>
              <a:buSzPct val="120000"/>
              <a:buFont typeface="Wingdings" panose="05000000000000000000" pitchFamily="2" charset="2"/>
              <a:buChar char="q"/>
            </a:pPr>
            <a:r>
              <a:rPr lang="en-US">
                <a:latin typeface="Arial" panose="020B0604020202020204" pitchFamily="34" charset="0"/>
                <a:cs typeface="Arial" panose="020B0604020202020204" pitchFamily="34" charset="0"/>
              </a:rPr>
              <a:t>Look at the section titles, then select the slides that will be most relevant to your audience.</a:t>
            </a:r>
          </a:p>
          <a:p>
            <a:pPr marL="799465" lvl="1" indent="-342900">
              <a:spcBef>
                <a:spcPts val="600"/>
              </a:spcBef>
              <a:spcAft>
                <a:spcPts val="600"/>
              </a:spcAft>
              <a:buClr>
                <a:schemeClr val="accent2"/>
              </a:buClr>
              <a:buSzPct val="120000"/>
              <a:buFont typeface="Wingdings" panose="05000000000000000000" pitchFamily="2" charset="2"/>
              <a:buChar char="q"/>
            </a:pPr>
            <a:r>
              <a:rPr lang="en-US">
                <a:latin typeface="Arial" panose="020B0604020202020204" pitchFamily="34" charset="0"/>
                <a:cs typeface="Arial" panose="020B0604020202020204" pitchFamily="34" charset="0"/>
              </a:rPr>
              <a:t>Update the Agenda slide to reflect only the topics you will cover.</a:t>
            </a:r>
          </a:p>
          <a:p>
            <a:pPr marL="799465" lvl="1" indent="-342900">
              <a:spcBef>
                <a:spcPts val="600"/>
              </a:spcBef>
              <a:spcAft>
                <a:spcPts val="600"/>
              </a:spcAft>
              <a:buClr>
                <a:schemeClr val="accent2"/>
              </a:buClr>
              <a:buSzPct val="120000"/>
              <a:buFont typeface="Wingdings" panose="05000000000000000000" pitchFamily="2" charset="2"/>
              <a:buChar char="q"/>
            </a:pPr>
            <a:r>
              <a:rPr lang="en-US">
                <a:latin typeface="Arial" panose="020B0604020202020204" pitchFamily="34" charset="0"/>
                <a:cs typeface="Arial" panose="020B0604020202020204" pitchFamily="34" charset="0"/>
              </a:rPr>
              <a:t>Tailor the slide notes as needed.</a:t>
            </a:r>
          </a:p>
          <a:p>
            <a:pPr marL="799465" lvl="1" indent="-342900">
              <a:spcBef>
                <a:spcPts val="600"/>
              </a:spcBef>
              <a:spcAft>
                <a:spcPts val="600"/>
              </a:spcAft>
              <a:buClr>
                <a:schemeClr val="accent2"/>
              </a:buClr>
              <a:buSzPct val="120000"/>
              <a:buFont typeface="Wingdings" panose="05000000000000000000" pitchFamily="2" charset="2"/>
              <a:buChar char="q"/>
            </a:pPr>
            <a:r>
              <a:rPr lang="en-US">
                <a:solidFill>
                  <a:srgbClr val="FF0000"/>
                </a:solidFill>
                <a:latin typeface="Arial" panose="020B0604020202020204" pitchFamily="34" charset="0"/>
                <a:cs typeface="Arial" panose="020B0604020202020204" pitchFamily="34" charset="0"/>
              </a:rPr>
              <a:t>Delete this slide and text shown in red (see title slide and “Contact Us” on final slide) before presenting to your audience.</a:t>
            </a:r>
          </a:p>
        </p:txBody>
      </p:sp>
      <p:sp>
        <p:nvSpPr>
          <p:cNvPr id="2" name="Slide Number Placeholder 1"/>
          <p:cNvSpPr>
            <a:spLocks noGrp="1"/>
          </p:cNvSpPr>
          <p:nvPr>
            <p:ph type="sldNum" sz="quarter" idx="4"/>
          </p:nvPr>
        </p:nvSpPr>
        <p:spPr/>
        <p:txBody>
          <a:bodyPr/>
          <a:lstStyle/>
          <a:p>
            <a:fld id="{A01475F6-15BF-E945-87A6-683076D41687}" type="slidenum">
              <a:rPr lang="en-US" smtClean="0"/>
              <a:pPr/>
              <a:t>1</a:t>
            </a:fld>
            <a:endParaRPr lang="en-US"/>
          </a:p>
        </p:txBody>
      </p:sp>
    </p:spTree>
    <p:extLst>
      <p:ext uri="{BB962C8B-B14F-4D97-AF65-F5344CB8AC3E}">
        <p14:creationId xmlns:p14="http://schemas.microsoft.com/office/powerpoint/2010/main" val="4248119555"/>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804639" y="1517047"/>
            <a:ext cx="10655220" cy="4352461"/>
          </a:xfrm>
          <a:prstGeom prst="rect">
            <a:avLst/>
          </a:prstGeom>
          <a:solidFill>
            <a:srgbClr val="B3C3D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6699"/>
              </a:solidFill>
              <a:effectLst/>
              <a:uLnTx/>
              <a:uFillTx/>
              <a:latin typeface="Arial" charset="0"/>
              <a:ea typeface="+mn-ea"/>
              <a:cs typeface="+mn-cs"/>
            </a:endParaRPr>
          </a:p>
        </p:txBody>
      </p:sp>
      <p:sp>
        <p:nvSpPr>
          <p:cNvPr id="2" name="Text Placeholder 1"/>
          <p:cNvSpPr>
            <a:spLocks noGrp="1"/>
          </p:cNvSpPr>
          <p:nvPr>
            <p:ph type="body" sz="quarter" idx="10"/>
          </p:nvPr>
        </p:nvSpPr>
        <p:spPr/>
        <p:txBody>
          <a:bodyPr/>
          <a:lstStyle/>
          <a:p>
            <a:r>
              <a:rPr lang="en-US"/>
              <a:t>Driver Requirements </a:t>
            </a:r>
            <a:endParaRPr lang="en-US">
              <a:solidFill>
                <a:srgbClr val="FF0000"/>
              </a:solidFill>
            </a:endParaRP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475F6-15BF-E945-87A6-683076D41687}" type="slidenum">
              <a:rPr kumimoji="0" lang="en-US" sz="11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100" b="0" i="0" u="none" strike="noStrike" kern="1200" cap="none" spc="0" normalizeH="0" baseline="0" noProof="0">
              <a:ln>
                <a:noFill/>
              </a:ln>
              <a:solidFill>
                <a:srgbClr val="000000"/>
              </a:solidFill>
              <a:effectLst/>
              <a:uLnTx/>
              <a:uFillTx/>
              <a:latin typeface="Arial" charset="0"/>
              <a:cs typeface="Arial" charset="0"/>
            </a:endParaRPr>
          </a:p>
        </p:txBody>
      </p:sp>
      <p:graphicFrame>
        <p:nvGraphicFramePr>
          <p:cNvPr id="6" name="Diagram 5"/>
          <p:cNvGraphicFramePr/>
          <p:nvPr>
            <p:extLst>
              <p:ext uri="{D42A27DB-BD31-4B8C-83A1-F6EECF244321}">
                <p14:modId xmlns:p14="http://schemas.microsoft.com/office/powerpoint/2010/main" val="3340346150"/>
              </p:ext>
            </p:extLst>
          </p:nvPr>
        </p:nvGraphicFramePr>
        <p:xfrm>
          <a:off x="914322" y="1236211"/>
          <a:ext cx="11380241" cy="50323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7" name="Group 6"/>
          <p:cNvGrpSpPr/>
          <p:nvPr/>
        </p:nvGrpSpPr>
        <p:grpSpPr>
          <a:xfrm>
            <a:off x="7401192" y="2062423"/>
            <a:ext cx="871027" cy="945088"/>
            <a:chOff x="5224120" y="1069394"/>
            <a:chExt cx="871027" cy="945088"/>
          </a:xfrm>
        </p:grpSpPr>
        <p:sp>
          <p:nvSpPr>
            <p:cNvPr id="10" name="Plus 9"/>
            <p:cNvSpPr/>
            <p:nvPr/>
          </p:nvSpPr>
          <p:spPr>
            <a:xfrm rot="21599857">
              <a:off x="5224120" y="1069394"/>
              <a:ext cx="871027" cy="945088"/>
            </a:xfrm>
            <a:prstGeom prst="mathPlus">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11" name="Plus 4"/>
            <p:cNvSpPr txBox="1"/>
            <p:nvPr/>
          </p:nvSpPr>
          <p:spPr>
            <a:xfrm rot="21599857">
              <a:off x="5224120" y="1258417"/>
              <a:ext cx="609719" cy="5670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endParaRPr kumimoji="0" lang="en-US" sz="17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12" name="Group 11"/>
          <p:cNvGrpSpPr/>
          <p:nvPr/>
        </p:nvGrpSpPr>
        <p:grpSpPr>
          <a:xfrm>
            <a:off x="3847541" y="2268457"/>
            <a:ext cx="732022" cy="663223"/>
            <a:chOff x="2315924" y="1268350"/>
            <a:chExt cx="732022" cy="663223"/>
          </a:xfrm>
        </p:grpSpPr>
        <p:sp>
          <p:nvSpPr>
            <p:cNvPr id="13" name="Right Arrow 12"/>
            <p:cNvSpPr/>
            <p:nvPr/>
          </p:nvSpPr>
          <p:spPr>
            <a:xfrm rot="10799079" flipH="1">
              <a:off x="2315924" y="1268350"/>
              <a:ext cx="732022" cy="663223"/>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14" name="Right Arrow 4"/>
            <p:cNvSpPr txBox="1"/>
            <p:nvPr/>
          </p:nvSpPr>
          <p:spPr>
            <a:xfrm rot="21599079">
              <a:off x="2315924" y="1401022"/>
              <a:ext cx="533055" cy="3979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endParaRPr kumimoji="0" lang="en-US" sz="17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15" name="Content Placeholder 2"/>
          <p:cNvSpPr>
            <a:spLocks noGrp="1"/>
          </p:cNvSpPr>
          <p:nvPr>
            <p:ph idx="1"/>
          </p:nvPr>
        </p:nvSpPr>
        <p:spPr>
          <a:xfrm>
            <a:off x="647368" y="5869508"/>
            <a:ext cx="10812491" cy="1075896"/>
          </a:xfrm>
        </p:spPr>
        <p:txBody>
          <a:bodyPr/>
          <a:lstStyle/>
          <a:p>
            <a:pPr marL="0" indent="-42863" algn="ctr">
              <a:buNone/>
            </a:pPr>
            <a:r>
              <a:rPr lang="en-US" sz="1800" b="1"/>
              <a:t>Failure to provide consent to a request for a full query will result in the driver being prohibited from performing safety-sensitive functions (including operating a CMV) </a:t>
            </a:r>
            <a:r>
              <a:rPr lang="en-US" sz="1800" b="1" i="1"/>
              <a:t>for that employer</a:t>
            </a:r>
            <a:r>
              <a:rPr lang="en-US" sz="1800" b="1"/>
              <a:t>, in accordance with 49 CFR  382.703(c).</a:t>
            </a:r>
            <a:endParaRPr lang="en-US" sz="1800" b="1">
              <a:solidFill>
                <a:schemeClr val="tx1"/>
              </a:solidFill>
            </a:endParaRPr>
          </a:p>
        </p:txBody>
      </p:sp>
      <p:grpSp>
        <p:nvGrpSpPr>
          <p:cNvPr id="27" name="Group 26"/>
          <p:cNvGrpSpPr/>
          <p:nvPr/>
        </p:nvGrpSpPr>
        <p:grpSpPr>
          <a:xfrm>
            <a:off x="1556833" y="1630012"/>
            <a:ext cx="1847088" cy="1847088"/>
            <a:chOff x="586854" y="1965278"/>
            <a:chExt cx="1978925" cy="2019868"/>
          </a:xfrm>
        </p:grpSpPr>
        <p:sp>
          <p:nvSpPr>
            <p:cNvPr id="28" name="Rounded Rectangle 27"/>
            <p:cNvSpPr/>
            <p:nvPr/>
          </p:nvSpPr>
          <p:spPr bwMode="auto">
            <a:xfrm>
              <a:off x="586854" y="1965278"/>
              <a:ext cx="1978925" cy="2019868"/>
            </a:xfrm>
            <a:prstGeom prst="round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6699"/>
                </a:solidFill>
                <a:effectLst/>
                <a:uLnTx/>
                <a:uFillTx/>
                <a:latin typeface="Arial" charset="0"/>
                <a:ea typeface="+mn-ea"/>
                <a:cs typeface="+mn-cs"/>
              </a:endParaRPr>
            </a:p>
          </p:txBody>
        </p:sp>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1126" y="2163530"/>
              <a:ext cx="1627635" cy="1652019"/>
            </a:xfrm>
            <a:prstGeom prst="rect">
              <a:avLst/>
            </a:prstGeom>
            <a:ln>
              <a:noFill/>
            </a:ln>
          </p:spPr>
        </p:pic>
      </p:grpSp>
      <p:grpSp>
        <p:nvGrpSpPr>
          <p:cNvPr id="31" name="Group 30"/>
          <p:cNvGrpSpPr/>
          <p:nvPr/>
        </p:nvGrpSpPr>
        <p:grpSpPr>
          <a:xfrm>
            <a:off x="8847988" y="1589748"/>
            <a:ext cx="1847088" cy="1847088"/>
            <a:chOff x="9583003" y="1940257"/>
            <a:chExt cx="1978925" cy="2019868"/>
          </a:xfrm>
        </p:grpSpPr>
        <p:sp>
          <p:nvSpPr>
            <p:cNvPr id="32" name="Rounded Rectangle 31"/>
            <p:cNvSpPr/>
            <p:nvPr/>
          </p:nvSpPr>
          <p:spPr bwMode="auto">
            <a:xfrm>
              <a:off x="9583003" y="1940257"/>
              <a:ext cx="1978925" cy="2019868"/>
            </a:xfrm>
            <a:prstGeom prst="round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6699"/>
                </a:solidFill>
                <a:effectLst/>
                <a:uLnTx/>
                <a:uFillTx/>
                <a:latin typeface="Arial" charset="0"/>
                <a:ea typeface="+mn-ea"/>
                <a:cs typeface="+mn-cs"/>
              </a:endParaRPr>
            </a:p>
          </p:txBody>
        </p:sp>
        <p:pic>
          <p:nvPicPr>
            <p:cNvPr id="33" name="Picture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758647" y="2181881"/>
              <a:ext cx="1627635" cy="1652019"/>
            </a:xfrm>
            <a:prstGeom prst="rect">
              <a:avLst/>
            </a:prstGeom>
          </p:spPr>
        </p:pic>
      </p:grpSp>
    </p:spTree>
    <p:custDataLst>
      <p:tags r:id="rId1"/>
    </p:custDataLst>
    <p:extLst>
      <p:ext uri="{BB962C8B-B14F-4D97-AF65-F5344CB8AC3E}">
        <p14:creationId xmlns:p14="http://schemas.microsoft.com/office/powerpoint/2010/main" val="133388791"/>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804639" y="1517047"/>
            <a:ext cx="10655220" cy="5192195"/>
          </a:xfrm>
          <a:prstGeom prst="rect">
            <a:avLst/>
          </a:prstGeom>
          <a:solidFill>
            <a:srgbClr val="B3C3D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6699"/>
              </a:solidFill>
              <a:effectLst/>
              <a:uLnTx/>
              <a:uFillTx/>
              <a:latin typeface="Arial" charset="0"/>
              <a:ea typeface="+mn-ea"/>
              <a:cs typeface="+mn-cs"/>
            </a:endParaRPr>
          </a:p>
        </p:txBody>
      </p:sp>
      <p:sp>
        <p:nvSpPr>
          <p:cNvPr id="2" name="Text Placeholder 1"/>
          <p:cNvSpPr>
            <a:spLocks noGrp="1"/>
          </p:cNvSpPr>
          <p:nvPr>
            <p:ph type="body" sz="quarter" idx="10"/>
          </p:nvPr>
        </p:nvSpPr>
        <p:spPr/>
        <p:txBody>
          <a:bodyPr/>
          <a:lstStyle/>
          <a:p>
            <a:r>
              <a:rPr lang="en-US"/>
              <a:t>Student Driver Requirements </a:t>
            </a:r>
            <a:endParaRPr lang="en-US">
              <a:solidFill>
                <a:srgbClr val="FF0000"/>
              </a:solidFill>
            </a:endParaRP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475F6-15BF-E945-87A6-683076D41687}" type="slidenum">
              <a:rPr kumimoji="0" lang="en-US" sz="11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100" b="0" i="0" u="none" strike="noStrike" kern="1200" cap="none" spc="0" normalizeH="0" baseline="0" noProof="0">
              <a:ln>
                <a:noFill/>
              </a:ln>
              <a:solidFill>
                <a:srgbClr val="000000"/>
              </a:solidFill>
              <a:effectLst/>
              <a:uLnTx/>
              <a:uFillTx/>
              <a:latin typeface="Arial" charset="0"/>
              <a:cs typeface="Arial" charset="0"/>
            </a:endParaRPr>
          </a:p>
        </p:txBody>
      </p:sp>
      <p:graphicFrame>
        <p:nvGraphicFramePr>
          <p:cNvPr id="6" name="Diagram 5"/>
          <p:cNvGraphicFramePr/>
          <p:nvPr/>
        </p:nvGraphicFramePr>
        <p:xfrm>
          <a:off x="914322" y="1236211"/>
          <a:ext cx="11380241" cy="50323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7" name="Group 6"/>
          <p:cNvGrpSpPr/>
          <p:nvPr/>
        </p:nvGrpSpPr>
        <p:grpSpPr>
          <a:xfrm>
            <a:off x="7401192" y="2062423"/>
            <a:ext cx="871027" cy="945088"/>
            <a:chOff x="5224120" y="1069394"/>
            <a:chExt cx="871027" cy="945088"/>
          </a:xfrm>
        </p:grpSpPr>
        <p:sp>
          <p:nvSpPr>
            <p:cNvPr id="10" name="Plus 9"/>
            <p:cNvSpPr/>
            <p:nvPr/>
          </p:nvSpPr>
          <p:spPr>
            <a:xfrm rot="21599857">
              <a:off x="5224120" y="1069394"/>
              <a:ext cx="871027" cy="945088"/>
            </a:xfrm>
            <a:prstGeom prst="mathPlus">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11" name="Plus 4"/>
            <p:cNvSpPr txBox="1"/>
            <p:nvPr/>
          </p:nvSpPr>
          <p:spPr>
            <a:xfrm rot="21599857">
              <a:off x="5224120" y="1258417"/>
              <a:ext cx="609719" cy="5670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endParaRPr kumimoji="0" lang="en-US" sz="17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12" name="Group 11"/>
          <p:cNvGrpSpPr/>
          <p:nvPr/>
        </p:nvGrpSpPr>
        <p:grpSpPr>
          <a:xfrm>
            <a:off x="3847541" y="2268457"/>
            <a:ext cx="732022" cy="663223"/>
            <a:chOff x="2315924" y="1268350"/>
            <a:chExt cx="732022" cy="663223"/>
          </a:xfrm>
        </p:grpSpPr>
        <p:sp>
          <p:nvSpPr>
            <p:cNvPr id="13" name="Right Arrow 12"/>
            <p:cNvSpPr/>
            <p:nvPr/>
          </p:nvSpPr>
          <p:spPr>
            <a:xfrm rot="10799079" flipH="1">
              <a:off x="2315924" y="1268350"/>
              <a:ext cx="732022" cy="663223"/>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14" name="Right Arrow 4"/>
            <p:cNvSpPr txBox="1"/>
            <p:nvPr/>
          </p:nvSpPr>
          <p:spPr>
            <a:xfrm rot="21599079">
              <a:off x="2315924" y="1401022"/>
              <a:ext cx="533055" cy="3979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endParaRPr kumimoji="0" lang="en-US" sz="17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27" name="Group 26"/>
          <p:cNvGrpSpPr/>
          <p:nvPr/>
        </p:nvGrpSpPr>
        <p:grpSpPr>
          <a:xfrm>
            <a:off x="1556833" y="1630012"/>
            <a:ext cx="1847088" cy="1847088"/>
            <a:chOff x="586854" y="1965278"/>
            <a:chExt cx="1978925" cy="2019868"/>
          </a:xfrm>
        </p:grpSpPr>
        <p:sp>
          <p:nvSpPr>
            <p:cNvPr id="28" name="Rounded Rectangle 27"/>
            <p:cNvSpPr/>
            <p:nvPr/>
          </p:nvSpPr>
          <p:spPr bwMode="auto">
            <a:xfrm>
              <a:off x="586854" y="1965278"/>
              <a:ext cx="1978925" cy="2019868"/>
            </a:xfrm>
            <a:prstGeom prst="round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6699"/>
                </a:solidFill>
                <a:effectLst/>
                <a:uLnTx/>
                <a:uFillTx/>
                <a:latin typeface="Arial" charset="0"/>
                <a:ea typeface="+mn-ea"/>
                <a:cs typeface="+mn-cs"/>
              </a:endParaRPr>
            </a:p>
          </p:txBody>
        </p:sp>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1126" y="2163530"/>
              <a:ext cx="1627635" cy="1652019"/>
            </a:xfrm>
            <a:prstGeom prst="rect">
              <a:avLst/>
            </a:prstGeom>
            <a:ln>
              <a:noFill/>
            </a:ln>
          </p:spPr>
        </p:pic>
      </p:grpSp>
      <p:grpSp>
        <p:nvGrpSpPr>
          <p:cNvPr id="31" name="Group 30"/>
          <p:cNvGrpSpPr/>
          <p:nvPr/>
        </p:nvGrpSpPr>
        <p:grpSpPr>
          <a:xfrm>
            <a:off x="8847988" y="1589748"/>
            <a:ext cx="1847088" cy="1847088"/>
            <a:chOff x="9583003" y="1940257"/>
            <a:chExt cx="1978925" cy="2019868"/>
          </a:xfrm>
        </p:grpSpPr>
        <p:sp>
          <p:nvSpPr>
            <p:cNvPr id="32" name="Rounded Rectangle 31"/>
            <p:cNvSpPr/>
            <p:nvPr/>
          </p:nvSpPr>
          <p:spPr bwMode="auto">
            <a:xfrm>
              <a:off x="9583003" y="1940257"/>
              <a:ext cx="1978925" cy="2019868"/>
            </a:xfrm>
            <a:prstGeom prst="round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6699"/>
                </a:solidFill>
                <a:effectLst/>
                <a:uLnTx/>
                <a:uFillTx/>
                <a:latin typeface="Arial" charset="0"/>
                <a:ea typeface="+mn-ea"/>
                <a:cs typeface="+mn-cs"/>
              </a:endParaRPr>
            </a:p>
          </p:txBody>
        </p:sp>
        <p:pic>
          <p:nvPicPr>
            <p:cNvPr id="33" name="Picture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758647" y="2181881"/>
              <a:ext cx="1627635" cy="1652019"/>
            </a:xfrm>
            <a:prstGeom prst="rect">
              <a:avLst/>
            </a:prstGeom>
          </p:spPr>
        </p:pic>
      </p:grpSp>
    </p:spTree>
    <p:custDataLst>
      <p:tags r:id="rId1"/>
    </p:custDataLst>
    <p:extLst>
      <p:ext uri="{BB962C8B-B14F-4D97-AF65-F5344CB8AC3E}">
        <p14:creationId xmlns:p14="http://schemas.microsoft.com/office/powerpoint/2010/main" val="2910585277"/>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207239" y="1617374"/>
            <a:ext cx="11786628" cy="5079721"/>
          </a:xfrm>
          <a:prstGeom prst="rect">
            <a:avLst/>
          </a:prstGeom>
          <a:solidFill>
            <a:srgbClr val="B3C3D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6699"/>
              </a:solidFill>
              <a:effectLst/>
              <a:uLnTx/>
              <a:uFillTx/>
              <a:latin typeface="Arial" charset="0"/>
              <a:ea typeface="+mn-ea"/>
              <a:cs typeface="+mn-cs"/>
            </a:endParaRPr>
          </a:p>
        </p:txBody>
      </p:sp>
      <p:sp>
        <p:nvSpPr>
          <p:cNvPr id="2" name="Text Placeholder 1"/>
          <p:cNvSpPr>
            <a:spLocks noGrp="1"/>
          </p:cNvSpPr>
          <p:nvPr>
            <p:ph type="body" sz="quarter" idx="10"/>
          </p:nvPr>
        </p:nvSpPr>
        <p:spPr/>
        <p:txBody>
          <a:bodyPr/>
          <a:lstStyle/>
          <a:p>
            <a:r>
              <a:rPr lang="en-US"/>
              <a:t>Employer Requirements </a:t>
            </a:r>
            <a:endParaRPr lang="en-US">
              <a:solidFill>
                <a:srgbClr val="FF0000"/>
              </a:solidFill>
            </a:endParaRP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475F6-15BF-E945-87A6-683076D41687}" type="slidenum">
              <a:rPr kumimoji="0" lang="en-US" sz="11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100" b="0" i="0" u="none" strike="noStrike" kern="1200" cap="none" spc="0" normalizeH="0" baseline="0" noProof="0">
              <a:ln>
                <a:noFill/>
              </a:ln>
              <a:solidFill>
                <a:srgbClr val="000000"/>
              </a:solidFill>
              <a:effectLst/>
              <a:uLnTx/>
              <a:uFillTx/>
              <a:latin typeface="Arial" charset="0"/>
              <a:cs typeface="Arial" charset="0"/>
            </a:endParaRPr>
          </a:p>
        </p:txBody>
      </p:sp>
      <p:graphicFrame>
        <p:nvGraphicFramePr>
          <p:cNvPr id="6" name="Diagram 5"/>
          <p:cNvGraphicFramePr/>
          <p:nvPr>
            <p:extLst>
              <p:ext uri="{D42A27DB-BD31-4B8C-83A1-F6EECF244321}">
                <p14:modId xmlns:p14="http://schemas.microsoft.com/office/powerpoint/2010/main" val="2653919681"/>
              </p:ext>
            </p:extLst>
          </p:nvPr>
        </p:nvGraphicFramePr>
        <p:xfrm>
          <a:off x="440924" y="1537201"/>
          <a:ext cx="11380241" cy="50323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Oval 11"/>
          <p:cNvSpPr/>
          <p:nvPr/>
        </p:nvSpPr>
        <p:spPr bwMode="auto">
          <a:xfrm>
            <a:off x="788827" y="2188551"/>
            <a:ext cx="1572235" cy="1638680"/>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6699"/>
              </a:solidFill>
              <a:effectLst/>
              <a:uLnTx/>
              <a:uFillTx/>
              <a:latin typeface="Arial" charset="0"/>
              <a:ea typeface="+mn-ea"/>
              <a:cs typeface="+mn-cs"/>
            </a:endParaRPr>
          </a:p>
        </p:txBody>
      </p:sp>
      <p:grpSp>
        <p:nvGrpSpPr>
          <p:cNvPr id="20" name="Group 19"/>
          <p:cNvGrpSpPr/>
          <p:nvPr/>
        </p:nvGrpSpPr>
        <p:grpSpPr>
          <a:xfrm>
            <a:off x="586854" y="1965278"/>
            <a:ext cx="1978925" cy="2019868"/>
            <a:chOff x="586854" y="1965278"/>
            <a:chExt cx="1978925" cy="2019868"/>
          </a:xfrm>
        </p:grpSpPr>
        <p:sp>
          <p:nvSpPr>
            <p:cNvPr id="5" name="Rounded Rectangle 4"/>
            <p:cNvSpPr/>
            <p:nvPr/>
          </p:nvSpPr>
          <p:spPr bwMode="auto">
            <a:xfrm>
              <a:off x="586854" y="1965278"/>
              <a:ext cx="1978925" cy="2019868"/>
            </a:xfrm>
            <a:prstGeom prst="round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6699"/>
                </a:solidFill>
                <a:effectLst/>
                <a:uLnTx/>
                <a:uFillTx/>
                <a:latin typeface="Arial" charset="0"/>
                <a:ea typeface="+mn-ea"/>
                <a:cs typeface="+mn-cs"/>
              </a:endParaRPr>
            </a:p>
          </p:txBody>
        </p:sp>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1126" y="2163530"/>
              <a:ext cx="1627635" cy="1652019"/>
            </a:xfrm>
            <a:prstGeom prst="rect">
              <a:avLst/>
            </a:prstGeom>
            <a:ln>
              <a:noFill/>
            </a:ln>
          </p:spPr>
        </p:pic>
      </p:grpSp>
      <p:grpSp>
        <p:nvGrpSpPr>
          <p:cNvPr id="23" name="Group 22"/>
          <p:cNvGrpSpPr/>
          <p:nvPr/>
        </p:nvGrpSpPr>
        <p:grpSpPr>
          <a:xfrm>
            <a:off x="9583003" y="1940257"/>
            <a:ext cx="1978925" cy="2019868"/>
            <a:chOff x="9583003" y="1940257"/>
            <a:chExt cx="1978925" cy="2019868"/>
          </a:xfrm>
        </p:grpSpPr>
        <p:sp>
          <p:nvSpPr>
            <p:cNvPr id="16" name="Rounded Rectangle 15"/>
            <p:cNvSpPr/>
            <p:nvPr/>
          </p:nvSpPr>
          <p:spPr bwMode="auto">
            <a:xfrm>
              <a:off x="9583003" y="1940257"/>
              <a:ext cx="1978925" cy="2019868"/>
            </a:xfrm>
            <a:prstGeom prst="round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6699"/>
                </a:solidFill>
                <a:effectLst/>
                <a:uLnTx/>
                <a:uFillTx/>
                <a:latin typeface="Arial" charset="0"/>
                <a:ea typeface="+mn-ea"/>
                <a:cs typeface="+mn-cs"/>
              </a:endParaRPr>
            </a:p>
          </p:txBody>
        </p:sp>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758647" y="2181881"/>
              <a:ext cx="1627635" cy="1652019"/>
            </a:xfrm>
            <a:prstGeom prst="rect">
              <a:avLst/>
            </a:prstGeom>
          </p:spPr>
        </p:pic>
      </p:grpSp>
    </p:spTree>
    <p:custDataLst>
      <p:tags r:id="rId1"/>
    </p:custDataLst>
    <p:extLst>
      <p:ext uri="{BB962C8B-B14F-4D97-AF65-F5344CB8AC3E}">
        <p14:creationId xmlns:p14="http://schemas.microsoft.com/office/powerpoint/2010/main" val="906405685"/>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873457" y="1617375"/>
            <a:ext cx="10655220" cy="5079721"/>
          </a:xfrm>
          <a:prstGeom prst="rect">
            <a:avLst/>
          </a:prstGeom>
          <a:solidFill>
            <a:srgbClr val="B3C3D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6699"/>
              </a:solidFill>
              <a:effectLst/>
              <a:uLnTx/>
              <a:uFillTx/>
              <a:latin typeface="Arial" charset="0"/>
              <a:ea typeface="+mn-ea"/>
              <a:cs typeface="+mn-cs"/>
            </a:endParaRPr>
          </a:p>
        </p:txBody>
      </p:sp>
      <p:sp>
        <p:nvSpPr>
          <p:cNvPr id="2" name="Text Placeholder 1"/>
          <p:cNvSpPr>
            <a:spLocks noGrp="1"/>
          </p:cNvSpPr>
          <p:nvPr>
            <p:ph type="body" sz="quarter" idx="10"/>
          </p:nvPr>
        </p:nvSpPr>
        <p:spPr/>
        <p:txBody>
          <a:bodyPr/>
          <a:lstStyle/>
          <a:p>
            <a:r>
              <a:rPr lang="en-US"/>
              <a:t>Owner-Operator Requirements </a:t>
            </a:r>
            <a:endParaRPr lang="en-US">
              <a:solidFill>
                <a:srgbClr val="FF0000"/>
              </a:solidFill>
            </a:endParaRP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475F6-15BF-E945-87A6-683076D41687}" type="slidenum">
              <a:rPr kumimoji="0" lang="en-US" sz="11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100" b="0" i="0" u="none" strike="noStrike" kern="1200" cap="none" spc="0" normalizeH="0" baseline="0" noProof="0">
              <a:ln>
                <a:noFill/>
              </a:ln>
              <a:solidFill>
                <a:srgbClr val="000000"/>
              </a:solidFill>
              <a:effectLst/>
              <a:uLnTx/>
              <a:uFillTx/>
              <a:latin typeface="Arial" charset="0"/>
              <a:cs typeface="Arial" charset="0"/>
            </a:endParaRPr>
          </a:p>
        </p:txBody>
      </p:sp>
      <p:graphicFrame>
        <p:nvGraphicFramePr>
          <p:cNvPr id="6" name="Diagram 5"/>
          <p:cNvGraphicFramePr/>
          <p:nvPr/>
        </p:nvGraphicFramePr>
        <p:xfrm>
          <a:off x="1030187" y="1458513"/>
          <a:ext cx="11380241" cy="50323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7" name="Group 6"/>
          <p:cNvGrpSpPr/>
          <p:nvPr/>
        </p:nvGrpSpPr>
        <p:grpSpPr>
          <a:xfrm>
            <a:off x="7502934" y="2451489"/>
            <a:ext cx="871027" cy="945088"/>
            <a:chOff x="5224120" y="1069394"/>
            <a:chExt cx="871027" cy="945088"/>
          </a:xfrm>
        </p:grpSpPr>
        <p:sp>
          <p:nvSpPr>
            <p:cNvPr id="10" name="Plus 9"/>
            <p:cNvSpPr/>
            <p:nvPr/>
          </p:nvSpPr>
          <p:spPr>
            <a:xfrm rot="21599857">
              <a:off x="5224120" y="1069394"/>
              <a:ext cx="871027" cy="945088"/>
            </a:xfrm>
            <a:prstGeom prst="mathPlus">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11" name="Plus 4"/>
            <p:cNvSpPr txBox="1"/>
            <p:nvPr/>
          </p:nvSpPr>
          <p:spPr>
            <a:xfrm rot="21599857">
              <a:off x="5224120" y="1258417"/>
              <a:ext cx="609719" cy="5670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endParaRPr kumimoji="0" lang="en-US" sz="17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12" name="Group 11"/>
          <p:cNvGrpSpPr/>
          <p:nvPr/>
        </p:nvGrpSpPr>
        <p:grpSpPr>
          <a:xfrm>
            <a:off x="3900540" y="2718029"/>
            <a:ext cx="732022" cy="663223"/>
            <a:chOff x="2315924" y="1268350"/>
            <a:chExt cx="732022" cy="663223"/>
          </a:xfrm>
        </p:grpSpPr>
        <p:sp>
          <p:nvSpPr>
            <p:cNvPr id="13" name="Right Arrow 12"/>
            <p:cNvSpPr/>
            <p:nvPr/>
          </p:nvSpPr>
          <p:spPr>
            <a:xfrm rot="10799079" flipH="1">
              <a:off x="2315924" y="1268350"/>
              <a:ext cx="732022" cy="663223"/>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14" name="Right Arrow 4"/>
            <p:cNvSpPr txBox="1"/>
            <p:nvPr/>
          </p:nvSpPr>
          <p:spPr>
            <a:xfrm rot="21599079">
              <a:off x="2315924" y="1401022"/>
              <a:ext cx="533055" cy="3979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endParaRPr kumimoji="0" lang="en-US" sz="17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24" name="Group 23"/>
          <p:cNvGrpSpPr/>
          <p:nvPr/>
        </p:nvGrpSpPr>
        <p:grpSpPr>
          <a:xfrm>
            <a:off x="1495919" y="1997532"/>
            <a:ext cx="1847088" cy="1847088"/>
            <a:chOff x="586854" y="1965278"/>
            <a:chExt cx="1978925" cy="2019868"/>
          </a:xfrm>
        </p:grpSpPr>
        <p:sp>
          <p:nvSpPr>
            <p:cNvPr id="25" name="Rounded Rectangle 24"/>
            <p:cNvSpPr/>
            <p:nvPr/>
          </p:nvSpPr>
          <p:spPr bwMode="auto">
            <a:xfrm>
              <a:off x="586854" y="1965278"/>
              <a:ext cx="1978925" cy="2019868"/>
            </a:xfrm>
            <a:prstGeom prst="round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6699"/>
                </a:solidFill>
                <a:effectLst/>
                <a:uLnTx/>
                <a:uFillTx/>
                <a:latin typeface="Arial" charset="0"/>
                <a:ea typeface="+mn-ea"/>
                <a:cs typeface="+mn-cs"/>
              </a:endParaRPr>
            </a:p>
          </p:txBody>
        </p:sp>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1126" y="2163530"/>
              <a:ext cx="1627635" cy="1652019"/>
            </a:xfrm>
            <a:prstGeom prst="rect">
              <a:avLst/>
            </a:prstGeom>
            <a:ln>
              <a:noFill/>
            </a:ln>
          </p:spPr>
        </p:pic>
      </p:grpSp>
      <p:grpSp>
        <p:nvGrpSpPr>
          <p:cNvPr id="27" name="Group 26"/>
          <p:cNvGrpSpPr/>
          <p:nvPr/>
        </p:nvGrpSpPr>
        <p:grpSpPr>
          <a:xfrm>
            <a:off x="8911113" y="1997532"/>
            <a:ext cx="1847088" cy="1847088"/>
            <a:chOff x="9583003" y="1940257"/>
            <a:chExt cx="1978925" cy="2019868"/>
          </a:xfrm>
        </p:grpSpPr>
        <p:sp>
          <p:nvSpPr>
            <p:cNvPr id="28" name="Rounded Rectangle 27"/>
            <p:cNvSpPr/>
            <p:nvPr/>
          </p:nvSpPr>
          <p:spPr bwMode="auto">
            <a:xfrm>
              <a:off x="9583003" y="1940257"/>
              <a:ext cx="1978925" cy="2019868"/>
            </a:xfrm>
            <a:prstGeom prst="round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6699"/>
                </a:solidFill>
                <a:effectLst/>
                <a:uLnTx/>
                <a:uFillTx/>
                <a:latin typeface="Arial" charset="0"/>
                <a:ea typeface="+mn-ea"/>
                <a:cs typeface="+mn-cs"/>
              </a:endParaRPr>
            </a:p>
          </p:txBody>
        </p:sp>
        <p:pic>
          <p:nvPicPr>
            <p:cNvPr id="29" name="Picture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758647" y="2181881"/>
              <a:ext cx="1627635" cy="1652019"/>
            </a:xfrm>
            <a:prstGeom prst="rect">
              <a:avLst/>
            </a:prstGeom>
          </p:spPr>
        </p:pic>
      </p:grpSp>
    </p:spTree>
    <p:custDataLst>
      <p:tags r:id="rId1"/>
    </p:custDataLst>
    <p:extLst>
      <p:ext uri="{BB962C8B-B14F-4D97-AF65-F5344CB8AC3E}">
        <p14:creationId xmlns:p14="http://schemas.microsoft.com/office/powerpoint/2010/main" val="186074802"/>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541973" y="1396124"/>
            <a:ext cx="11292840" cy="5300972"/>
          </a:xfrm>
          <a:prstGeom prst="rect">
            <a:avLst/>
          </a:prstGeom>
          <a:solidFill>
            <a:srgbClr val="B3C3D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6699"/>
              </a:solidFill>
              <a:effectLst/>
              <a:uLnTx/>
              <a:uFillTx/>
              <a:latin typeface="Arial" charset="0"/>
              <a:ea typeface="+mn-ea"/>
              <a:cs typeface="+mn-cs"/>
            </a:endParaRPr>
          </a:p>
        </p:txBody>
      </p:sp>
      <p:sp>
        <p:nvSpPr>
          <p:cNvPr id="2" name="Text Placeholder 1"/>
          <p:cNvSpPr>
            <a:spLocks noGrp="1"/>
          </p:cNvSpPr>
          <p:nvPr>
            <p:ph type="body" sz="quarter" idx="10"/>
          </p:nvPr>
        </p:nvSpPr>
        <p:spPr/>
        <p:txBody>
          <a:bodyPr/>
          <a:lstStyle/>
          <a:p>
            <a:r>
              <a:rPr lang="en-US"/>
              <a:t>MRO and SAP Requirements</a:t>
            </a:r>
          </a:p>
        </p:txBody>
      </p:sp>
      <p:sp>
        <p:nvSpPr>
          <p:cNvPr id="3" name="Content Placeholder 2"/>
          <p:cNvSpPr>
            <a:spLocks noGrp="1"/>
          </p:cNvSpPr>
          <p:nvPr>
            <p:ph idx="1"/>
          </p:nvPr>
        </p:nvSpPr>
        <p:spPr>
          <a:xfrm>
            <a:off x="516080" y="1992843"/>
            <a:ext cx="1711806" cy="544066"/>
          </a:xfrm>
        </p:spPr>
        <p:txBody>
          <a:bodyPr/>
          <a:lstStyle/>
          <a:p>
            <a:pPr marL="0" indent="0">
              <a:buNone/>
            </a:pPr>
            <a:r>
              <a:rPr lang="en-US" sz="2800" b="1"/>
              <a:t>   MRO</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475F6-15BF-E945-87A6-683076D41687}" type="slidenum">
              <a:rPr kumimoji="0" lang="en-US" sz="11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100" b="0" i="0" u="none" strike="noStrike" kern="1200" cap="none" spc="0" normalizeH="0" baseline="0" noProof="0">
              <a:ln>
                <a:noFill/>
              </a:ln>
              <a:solidFill>
                <a:srgbClr val="000000"/>
              </a:solidFill>
              <a:effectLst/>
              <a:uLnTx/>
              <a:uFillTx/>
              <a:latin typeface="Arial" charset="0"/>
              <a:cs typeface="Arial" charset="0"/>
            </a:endParaRPr>
          </a:p>
        </p:txBody>
      </p:sp>
      <p:sp>
        <p:nvSpPr>
          <p:cNvPr id="9" name="Content Placeholder 2"/>
          <p:cNvSpPr txBox="1">
            <a:spLocks/>
          </p:cNvSpPr>
          <p:nvPr/>
        </p:nvSpPr>
        <p:spPr>
          <a:xfrm>
            <a:off x="941107" y="5492234"/>
            <a:ext cx="1286779" cy="544066"/>
          </a:xfrm>
          <a:prstGeom prst="rect">
            <a:avLst/>
          </a:prstGeom>
        </p:spPr>
        <p:txBody>
          <a:bodyPr/>
          <a:lstStyle>
            <a:lvl1pPr marL="257175" indent="-257175" algn="l" rtl="0" eaLnBrk="1" fontAlgn="base" hangingPunct="1">
              <a:spcBef>
                <a:spcPts val="1200"/>
              </a:spcBef>
              <a:spcAft>
                <a:spcPct val="0"/>
              </a:spcAft>
              <a:buFont typeface="Wingdings" pitchFamily="2" charset="2"/>
              <a:buChar char="§"/>
              <a:defRPr lang="en-US" sz="2400" baseline="0">
                <a:solidFill>
                  <a:schemeClr val="tx1">
                    <a:lumMod val="85000"/>
                    <a:lumOff val="15000"/>
                  </a:schemeClr>
                </a:solidFill>
                <a:latin typeface="+mn-lt"/>
                <a:ea typeface="+mn-ea"/>
                <a:cs typeface="+mn-cs"/>
              </a:defRPr>
            </a:lvl1pPr>
            <a:lvl2pPr marL="741363" indent="-300038" algn="l" rtl="0" eaLnBrk="1" fontAlgn="base" hangingPunct="1">
              <a:spcBef>
                <a:spcPts val="450"/>
              </a:spcBef>
              <a:spcAft>
                <a:spcPct val="0"/>
              </a:spcAft>
              <a:buFont typeface="Arial" panose="020B0604020202020204" pitchFamily="34" charset="0"/>
              <a:buChar char="─"/>
              <a:defRPr sz="2000" baseline="0">
                <a:solidFill>
                  <a:schemeClr val="tx1">
                    <a:lumMod val="85000"/>
                    <a:lumOff val="15000"/>
                  </a:schemeClr>
                </a:solidFill>
                <a:latin typeface="+mn-lt"/>
              </a:defRPr>
            </a:lvl2pPr>
            <a:lvl3pPr marL="1033463" indent="-179388" algn="l" defTabSz="1033463" rtl="0" eaLnBrk="1" fontAlgn="base" hangingPunct="1">
              <a:spcBef>
                <a:spcPct val="20000"/>
              </a:spcBef>
              <a:spcAft>
                <a:spcPct val="0"/>
              </a:spcAft>
              <a:buFont typeface="Arial" panose="020B0604020202020204" pitchFamily="34" charset="0"/>
              <a:buChar char="•"/>
              <a:defRPr sz="1800" baseline="0">
                <a:solidFill>
                  <a:schemeClr val="tx1">
                    <a:lumMod val="85000"/>
                    <a:lumOff val="15000"/>
                  </a:schemeClr>
                </a:solidFill>
                <a:latin typeface="+mn-lt"/>
              </a:defRPr>
            </a:lvl3pPr>
            <a:lvl4pPr marL="1377950" indent="-171450" algn="l" rtl="0" eaLnBrk="1" fontAlgn="base" hangingPunct="1">
              <a:spcBef>
                <a:spcPct val="20000"/>
              </a:spcBef>
              <a:spcAft>
                <a:spcPct val="0"/>
              </a:spcAft>
              <a:buFont typeface="Wingdings" pitchFamily="2" charset="2"/>
              <a:buChar char="§"/>
              <a:defRPr sz="1600">
                <a:solidFill>
                  <a:schemeClr val="tx1">
                    <a:lumMod val="85000"/>
                    <a:lumOff val="15000"/>
                  </a:schemeClr>
                </a:solidFill>
                <a:latin typeface="+mn-lt"/>
              </a:defRPr>
            </a:lvl4pPr>
            <a:lvl5pPr marL="1543050" indent="-171450" algn="l" rtl="0" eaLnBrk="1" fontAlgn="base" hangingPunct="1">
              <a:spcBef>
                <a:spcPct val="20000"/>
              </a:spcBef>
              <a:spcAft>
                <a:spcPct val="0"/>
              </a:spcAft>
              <a:buFont typeface="Wingdings" pitchFamily="2" charset="2"/>
              <a:buChar char="§"/>
              <a:defRPr sz="1800">
                <a:solidFill>
                  <a:schemeClr val="tx1">
                    <a:lumMod val="85000"/>
                    <a:lumOff val="15000"/>
                  </a:schemeClr>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marL="0" marR="0" lvl="0" indent="0" algn="l" defTabSz="914400" rtl="0" eaLnBrk="1" fontAlgn="base" latinLnBrk="0" hangingPunct="1">
              <a:lnSpc>
                <a:spcPct val="100000"/>
              </a:lnSpc>
              <a:spcBef>
                <a:spcPts val="1200"/>
              </a:spcBef>
              <a:spcAft>
                <a:spcPct val="0"/>
              </a:spcAft>
              <a:buClrTx/>
              <a:buSzTx/>
              <a:buFont typeface="Wingdings" pitchFamily="2" charset="2"/>
              <a:buNone/>
              <a:tabLst/>
              <a:defRPr/>
            </a:pPr>
            <a:r>
              <a:rPr kumimoji="0" lang="en-US" sz="2800" b="1" i="0" u="none" strike="noStrike" kern="0" cap="none" spc="0" normalizeH="0" baseline="0" noProof="0">
                <a:ln>
                  <a:noFill/>
                </a:ln>
                <a:solidFill>
                  <a:srgbClr val="000000">
                    <a:lumMod val="85000"/>
                    <a:lumOff val="15000"/>
                  </a:srgbClr>
                </a:solidFill>
                <a:effectLst/>
                <a:uLnTx/>
                <a:uFillTx/>
                <a:latin typeface="Arial" panose="020B0604020202020204"/>
                <a:ea typeface="+mn-ea"/>
                <a:cs typeface="+mn-cs"/>
              </a:rPr>
              <a:t>SAP</a:t>
            </a:r>
          </a:p>
        </p:txBody>
      </p:sp>
      <p:grpSp>
        <p:nvGrpSpPr>
          <p:cNvPr id="19" name="Group 18"/>
          <p:cNvGrpSpPr/>
          <p:nvPr/>
        </p:nvGrpSpPr>
        <p:grpSpPr>
          <a:xfrm>
            <a:off x="2227355" y="1567039"/>
            <a:ext cx="4144216" cy="1208273"/>
            <a:chOff x="278567" y="2391145"/>
            <a:chExt cx="2769878" cy="2159612"/>
          </a:xfrm>
        </p:grpSpPr>
        <p:sp>
          <p:nvSpPr>
            <p:cNvPr id="20" name="Rounded Rectangle 19"/>
            <p:cNvSpPr/>
            <p:nvPr/>
          </p:nvSpPr>
          <p:spPr>
            <a:xfrm>
              <a:off x="278567" y="2391145"/>
              <a:ext cx="2769878" cy="2159612"/>
            </a:xfrm>
            <a:prstGeom prst="roundRect">
              <a:avLst>
                <a:gd name="adj" fmla="val 10000"/>
              </a:avLst>
            </a:prstGeom>
            <a:solidFill>
              <a:schemeClr val="bg1"/>
            </a:solidFill>
            <a:ln>
              <a:solidFill>
                <a:srgbClr val="0070C0"/>
              </a:solid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1" name="Rounded Rectangle 4"/>
            <p:cNvSpPr txBox="1"/>
            <p:nvPr/>
          </p:nvSpPr>
          <p:spPr>
            <a:xfrm>
              <a:off x="341820" y="2454398"/>
              <a:ext cx="2643372" cy="20331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t"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1900" b="1" i="0" u="none" strike="noStrike" kern="1200" cap="none" spc="0" normalizeH="0" baseline="0" noProof="0">
                  <a:ln>
                    <a:noFill/>
                  </a:ln>
                  <a:solidFill>
                    <a:srgbClr val="000000"/>
                  </a:solidFill>
                  <a:effectLst/>
                  <a:uLnTx/>
                  <a:uFillTx/>
                  <a:latin typeface="Arial" panose="020B0604020202020204"/>
                  <a:ea typeface="+mn-ea"/>
                  <a:cs typeface="+mn-cs"/>
                </a:rPr>
                <a:t>Register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Self-certify you meet all MRO qualifications per §</a:t>
              </a: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hlinkClick r:id="rId4"/>
                </a:rPr>
                <a:t>40.121</a:t>
              </a: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22" name="Group 21"/>
          <p:cNvGrpSpPr/>
          <p:nvPr/>
        </p:nvGrpSpPr>
        <p:grpSpPr>
          <a:xfrm>
            <a:off x="2261781" y="4883975"/>
            <a:ext cx="4126600" cy="1744760"/>
            <a:chOff x="278567" y="2391145"/>
            <a:chExt cx="2769878" cy="2159612"/>
          </a:xfrm>
        </p:grpSpPr>
        <p:sp>
          <p:nvSpPr>
            <p:cNvPr id="23" name="Rounded Rectangle 22"/>
            <p:cNvSpPr/>
            <p:nvPr/>
          </p:nvSpPr>
          <p:spPr>
            <a:xfrm>
              <a:off x="278567" y="2391145"/>
              <a:ext cx="2769878" cy="2159612"/>
            </a:xfrm>
            <a:prstGeom prst="roundRect">
              <a:avLst>
                <a:gd name="adj" fmla="val 10000"/>
              </a:avLst>
            </a:prstGeom>
            <a:solidFill>
              <a:schemeClr val="bg1"/>
            </a:solidFill>
            <a:ln>
              <a:solidFill>
                <a:srgbClr val="0070C0"/>
              </a:solid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Rounded Rectangle 4"/>
            <p:cNvSpPr txBox="1"/>
            <p:nvPr/>
          </p:nvSpPr>
          <p:spPr>
            <a:xfrm>
              <a:off x="341820" y="2454397"/>
              <a:ext cx="2643372" cy="20331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t"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1900" b="1" i="0" u="none" strike="noStrike" kern="1200" cap="none" spc="0" normalizeH="0" baseline="0" noProof="0">
                  <a:ln>
                    <a:noFill/>
                  </a:ln>
                  <a:solidFill>
                    <a:srgbClr val="000000"/>
                  </a:solidFill>
                  <a:effectLst/>
                  <a:uLnTx/>
                  <a:uFillTx/>
                  <a:latin typeface="Arial" panose="020B0604020202020204"/>
                  <a:ea typeface="+mn-ea"/>
                  <a:cs typeface="+mn-cs"/>
                </a:rPr>
                <a:t>Register</a:t>
              </a:r>
            </a:p>
            <a:p>
              <a:pPr marL="283464" marR="0" lvl="0" indent="-28346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Self-certify you meet all SAP qualifications per §</a:t>
              </a:r>
              <a:r>
                <a:rPr kumimoji="0" lang="en-US" sz="1800" b="0" i="0" u="sng" strike="noStrike" kern="1200" cap="none" spc="0" normalizeH="0" baseline="0" noProof="0">
                  <a:ln>
                    <a:noFill/>
                  </a:ln>
                  <a:solidFill>
                    <a:srgbClr val="FFFFFF"/>
                  </a:solidFill>
                  <a:effectLst/>
                  <a:uLnTx/>
                  <a:uFillTx/>
                  <a:latin typeface="Arial" panose="020B0604020202020204"/>
                  <a:ea typeface="+mn-ea"/>
                  <a:cs typeface="+mn-cs"/>
                  <a:hlinkClick r:id="rId5"/>
                </a:rPr>
                <a:t>40.281</a:t>
              </a:r>
              <a:endParaRPr kumimoji="0" lang="en-US" sz="1800" b="0" i="0" u="sng" strike="noStrike" kern="1200" cap="none" spc="0" normalizeH="0" baseline="0" noProof="0">
                <a:ln>
                  <a:noFill/>
                </a:ln>
                <a:solidFill>
                  <a:srgbClr val="FFFFFF"/>
                </a:solidFill>
                <a:effectLst/>
                <a:uLnTx/>
                <a:uFillTx/>
                <a:latin typeface="Arial" panose="020B0604020202020204"/>
                <a:ea typeface="+mn-ea"/>
                <a:cs typeface="+mn-cs"/>
              </a:endParaRPr>
            </a:p>
            <a:p>
              <a:pPr marL="283464" marR="0" lvl="0" indent="-28346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Driver must designate you in the Clearinghouse</a:t>
              </a:r>
            </a:p>
            <a:p>
              <a:pPr marL="283464" marR="0" lvl="0" indent="-28346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29" name="Group 28"/>
          <p:cNvGrpSpPr/>
          <p:nvPr/>
        </p:nvGrpSpPr>
        <p:grpSpPr>
          <a:xfrm>
            <a:off x="6295900" y="3501697"/>
            <a:ext cx="732022" cy="663223"/>
            <a:chOff x="2315924" y="1268350"/>
            <a:chExt cx="732022" cy="663223"/>
          </a:xfrm>
        </p:grpSpPr>
        <p:sp>
          <p:nvSpPr>
            <p:cNvPr id="30" name="Right Arrow 29"/>
            <p:cNvSpPr/>
            <p:nvPr/>
          </p:nvSpPr>
          <p:spPr>
            <a:xfrm rot="10799079" flipH="1">
              <a:off x="2315924" y="1268350"/>
              <a:ext cx="732022" cy="663223"/>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1" name="Right Arrow 4"/>
            <p:cNvSpPr txBox="1"/>
            <p:nvPr/>
          </p:nvSpPr>
          <p:spPr>
            <a:xfrm rot="21599079">
              <a:off x="2315924" y="1401022"/>
              <a:ext cx="533055" cy="3979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endParaRPr kumimoji="0" lang="en-US" sz="17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32" name="Rounded Rectangle 31"/>
          <p:cNvSpPr/>
          <p:nvPr/>
        </p:nvSpPr>
        <p:spPr>
          <a:xfrm>
            <a:off x="8260487" y="2909677"/>
            <a:ext cx="1847088" cy="1847088"/>
          </a:xfrm>
          <a:prstGeom prst="roundRect">
            <a:avLst>
              <a:gd name="adj" fmla="val 10000"/>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grpSp>
        <p:nvGrpSpPr>
          <p:cNvPr id="33" name="Group 32"/>
          <p:cNvGrpSpPr/>
          <p:nvPr/>
        </p:nvGrpSpPr>
        <p:grpSpPr>
          <a:xfrm>
            <a:off x="6929269" y="1571987"/>
            <a:ext cx="4320076" cy="1195995"/>
            <a:chOff x="278567" y="2391145"/>
            <a:chExt cx="2769878" cy="2159612"/>
          </a:xfrm>
        </p:grpSpPr>
        <p:sp>
          <p:nvSpPr>
            <p:cNvPr id="34" name="Rounded Rectangle 33"/>
            <p:cNvSpPr/>
            <p:nvPr/>
          </p:nvSpPr>
          <p:spPr>
            <a:xfrm>
              <a:off x="278567" y="2391145"/>
              <a:ext cx="2769878" cy="2159612"/>
            </a:xfrm>
            <a:prstGeom prst="roundRect">
              <a:avLst>
                <a:gd name="adj" fmla="val 10000"/>
              </a:avLst>
            </a:prstGeom>
            <a:solidFill>
              <a:schemeClr val="bg1"/>
            </a:solidFill>
            <a:ln>
              <a:solidFill>
                <a:srgbClr val="0070C0"/>
              </a:solid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5" name="Rounded Rectangle 4"/>
            <p:cNvSpPr txBox="1"/>
            <p:nvPr/>
          </p:nvSpPr>
          <p:spPr>
            <a:xfrm>
              <a:off x="341820" y="2454397"/>
              <a:ext cx="2643372" cy="20331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t"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1900" b="1" i="0" u="none" strike="noStrike" kern="1200" cap="none" spc="0" normalizeH="0" baseline="0" noProof="0">
                  <a:ln>
                    <a:noFill/>
                  </a:ln>
                  <a:solidFill>
                    <a:srgbClr val="000000"/>
                  </a:solidFill>
                  <a:effectLst/>
                  <a:uLnTx/>
                  <a:uFillTx/>
                  <a:latin typeface="Arial" panose="020B0604020202020204"/>
                  <a:ea typeface="+mn-ea"/>
                  <a:cs typeface="+mn-cs"/>
                </a:rPr>
                <a:t>Report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Positive, adulterated, substituted drug tests or test refusals</a:t>
              </a: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36" name="Group 35"/>
          <p:cNvGrpSpPr/>
          <p:nvPr/>
        </p:nvGrpSpPr>
        <p:grpSpPr>
          <a:xfrm>
            <a:off x="6929269" y="4883975"/>
            <a:ext cx="4509524" cy="1683650"/>
            <a:chOff x="278567" y="2391145"/>
            <a:chExt cx="2769878" cy="2159612"/>
          </a:xfrm>
        </p:grpSpPr>
        <p:sp>
          <p:nvSpPr>
            <p:cNvPr id="37" name="Rounded Rectangle 36"/>
            <p:cNvSpPr/>
            <p:nvPr/>
          </p:nvSpPr>
          <p:spPr>
            <a:xfrm>
              <a:off x="278567" y="2391145"/>
              <a:ext cx="2769878" cy="2159612"/>
            </a:xfrm>
            <a:prstGeom prst="roundRect">
              <a:avLst>
                <a:gd name="adj" fmla="val 10000"/>
              </a:avLst>
            </a:prstGeom>
            <a:solidFill>
              <a:schemeClr val="bg1"/>
            </a:solidFill>
            <a:ln>
              <a:solidFill>
                <a:srgbClr val="0070C0"/>
              </a:solid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8" name="Rounded Rectangle 4"/>
            <p:cNvSpPr txBox="1"/>
            <p:nvPr/>
          </p:nvSpPr>
          <p:spPr>
            <a:xfrm>
              <a:off x="341820" y="2454397"/>
              <a:ext cx="2643372" cy="20331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t"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1900" b="1" i="0" u="none" strike="noStrike" kern="1200" cap="none" spc="0" normalizeH="0" baseline="0" noProof="0">
                  <a:ln>
                    <a:noFill/>
                  </a:ln>
                  <a:solidFill>
                    <a:srgbClr val="000000"/>
                  </a:solidFill>
                  <a:effectLst/>
                  <a:uLnTx/>
                  <a:uFillTx/>
                  <a:latin typeface="Arial" panose="020B0604020202020204"/>
                  <a:ea typeface="+mn-ea"/>
                  <a:cs typeface="+mn-cs"/>
                </a:rPr>
                <a:t>Report</a:t>
              </a:r>
            </a:p>
            <a:p>
              <a:pPr marL="283464" marR="0" lvl="0" indent="-28346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Enter RTD information: date of initial SAP assessment, and date driver determined eligible for RTD testing</a:t>
              </a:r>
            </a:p>
          </p:txBody>
        </p:sp>
      </p:grpSp>
      <p:grpSp>
        <p:nvGrpSpPr>
          <p:cNvPr id="39" name="Group 38"/>
          <p:cNvGrpSpPr/>
          <p:nvPr/>
        </p:nvGrpSpPr>
        <p:grpSpPr>
          <a:xfrm>
            <a:off x="3375918" y="2881477"/>
            <a:ext cx="1847088" cy="1847088"/>
            <a:chOff x="586854" y="1965278"/>
            <a:chExt cx="1978925" cy="2019868"/>
          </a:xfrm>
        </p:grpSpPr>
        <p:sp>
          <p:nvSpPr>
            <p:cNvPr id="40" name="Rounded Rectangle 39"/>
            <p:cNvSpPr/>
            <p:nvPr/>
          </p:nvSpPr>
          <p:spPr bwMode="auto">
            <a:xfrm>
              <a:off x="586854" y="1965278"/>
              <a:ext cx="1978925" cy="2019868"/>
            </a:xfrm>
            <a:prstGeom prst="round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6699"/>
                </a:solidFill>
                <a:effectLst/>
                <a:uLnTx/>
                <a:uFillTx/>
                <a:latin typeface="Arial" charset="0"/>
                <a:ea typeface="+mn-ea"/>
                <a:cs typeface="+mn-cs"/>
              </a:endParaRPr>
            </a:p>
          </p:txBody>
        </p:sp>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1126" y="2163530"/>
              <a:ext cx="1627635" cy="1652019"/>
            </a:xfrm>
            <a:prstGeom prst="rect">
              <a:avLst/>
            </a:prstGeom>
            <a:ln>
              <a:noFill/>
            </a:ln>
          </p:spPr>
        </p:pic>
      </p:grpSp>
    </p:spTree>
    <p:custDataLst>
      <p:tags r:id="rId1"/>
    </p:custDataLst>
    <p:extLst>
      <p:ext uri="{BB962C8B-B14F-4D97-AF65-F5344CB8AC3E}">
        <p14:creationId xmlns:p14="http://schemas.microsoft.com/office/powerpoint/2010/main" val="3219022353"/>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0215" y="1874793"/>
            <a:ext cx="5218994" cy="1327592"/>
          </a:xfrm>
        </p:spPr>
        <p:txBody>
          <a:bodyPr/>
          <a:lstStyle/>
          <a:p>
            <a:br>
              <a:rPr lang="en-US"/>
            </a:br>
            <a:r>
              <a:rPr lang="en-US"/>
              <a:t>Registration</a:t>
            </a:r>
          </a:p>
        </p:txBody>
      </p:sp>
      <p:sp>
        <p:nvSpPr>
          <p:cNvPr id="3" name="Slide Number Placeholder 2"/>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1475F6-15BF-E945-87A6-683076D41687}" type="slidenum">
              <a:rPr kumimoji="0" lang="en-US" sz="11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100" b="0" i="0" u="none" strike="noStrike" kern="1200" cap="none" spc="0" normalizeH="0" baseline="0" noProof="0">
              <a:ln>
                <a:noFill/>
              </a:ln>
              <a:solidFill>
                <a:srgbClr val="000000"/>
              </a:solidFill>
              <a:effectLst/>
              <a:uLnTx/>
              <a:uFillTx/>
              <a:latin typeface="Arial" charset="0"/>
              <a:cs typeface="Arial" charset="0"/>
            </a:endParaRPr>
          </a:p>
        </p:txBody>
      </p:sp>
    </p:spTree>
    <p:custDataLst>
      <p:tags r:id="rId1"/>
    </p:custDataLst>
    <p:extLst>
      <p:ext uri="{BB962C8B-B14F-4D97-AF65-F5344CB8AC3E}">
        <p14:creationId xmlns:p14="http://schemas.microsoft.com/office/powerpoint/2010/main" val="3410028901"/>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Registering for the Clearinghouse</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475F6-15BF-E945-87A6-683076D41687}" type="slidenum">
              <a:rPr kumimoji="0" lang="en-US" sz="11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100" b="0" i="0" u="none" strike="noStrike" kern="1200" cap="none" spc="0" normalizeH="0" baseline="0" noProof="0">
              <a:ln>
                <a:noFill/>
              </a:ln>
              <a:solidFill>
                <a:srgbClr val="000000"/>
              </a:solidFill>
              <a:effectLst/>
              <a:uLnTx/>
              <a:uFillTx/>
              <a:latin typeface="Arial" charset="0"/>
              <a:cs typeface="Arial" charset="0"/>
            </a:endParaRPr>
          </a:p>
        </p:txBody>
      </p:sp>
      <p:sp>
        <p:nvSpPr>
          <p:cNvPr id="3" name="Content Placeholder 2"/>
          <p:cNvSpPr>
            <a:spLocks noGrp="1"/>
          </p:cNvSpPr>
          <p:nvPr>
            <p:ph idx="1"/>
          </p:nvPr>
        </p:nvSpPr>
        <p:spPr>
          <a:xfrm>
            <a:off x="514351" y="1569002"/>
            <a:ext cx="4533638" cy="5128093"/>
          </a:xfrm>
        </p:spPr>
        <p:txBody>
          <a:bodyPr/>
          <a:lstStyle/>
          <a:p>
            <a:r>
              <a:rPr lang="en-US"/>
              <a:t>Must have a login.gov account to register for the Clearinghouse</a:t>
            </a:r>
          </a:p>
          <a:p>
            <a:pPr marL="1077912" lvl="3" indent="0">
              <a:buNone/>
            </a:pPr>
            <a:r>
              <a:rPr lang="en-US" sz="1800"/>
              <a:t>When selecting a method for second factor authentication do not select “backup codes”</a:t>
            </a:r>
            <a:endParaRPr lang="en-US" sz="1800" b="1"/>
          </a:p>
          <a:p>
            <a:r>
              <a:rPr lang="en-US"/>
              <a:t>After you have logged in to your login.gov account, select your user role</a:t>
            </a:r>
          </a:p>
        </p:txBody>
      </p:sp>
      <p:pic>
        <p:nvPicPr>
          <p:cNvPr id="9" name="Picture 8"/>
          <p:cNvPicPr>
            <a:picLocks noChangeAspect="1"/>
          </p:cNvPicPr>
          <p:nvPr/>
        </p:nvPicPr>
        <p:blipFill>
          <a:blip r:embed="rId4"/>
          <a:stretch>
            <a:fillRect/>
          </a:stretch>
        </p:blipFill>
        <p:spPr>
          <a:xfrm>
            <a:off x="5191851" y="1658807"/>
            <a:ext cx="6242905" cy="4885752"/>
          </a:xfrm>
          <a:prstGeom prst="rect">
            <a:avLst/>
          </a:prstGeom>
        </p:spPr>
      </p:pic>
      <p:grpSp>
        <p:nvGrpSpPr>
          <p:cNvPr id="6" name="Group 5"/>
          <p:cNvGrpSpPr/>
          <p:nvPr/>
        </p:nvGrpSpPr>
        <p:grpSpPr>
          <a:xfrm>
            <a:off x="764138" y="2863175"/>
            <a:ext cx="793486" cy="793486"/>
            <a:chOff x="663209" y="3135775"/>
            <a:chExt cx="1157699" cy="1157699"/>
          </a:xfrm>
        </p:grpSpPr>
        <p:sp>
          <p:nvSpPr>
            <p:cNvPr id="7" name="Oval 6"/>
            <p:cNvSpPr/>
            <p:nvPr/>
          </p:nvSpPr>
          <p:spPr>
            <a:xfrm>
              <a:off x="777239" y="3181496"/>
              <a:ext cx="1021080" cy="1021080"/>
            </a:xfrm>
            <a:prstGeom prst="ellipse">
              <a:avLst/>
            </a:prstGeom>
            <a:solidFill>
              <a:srgbClr val="1539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8" name="Picture 7"/>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3209" y="3135775"/>
              <a:ext cx="1157699" cy="1157699"/>
            </a:xfrm>
            <a:prstGeom prst="rect">
              <a:avLst/>
            </a:prstGeom>
          </p:spPr>
        </p:pic>
      </p:grpSp>
    </p:spTree>
    <p:custDataLst>
      <p:tags r:id="rId1"/>
    </p:custDataLst>
    <p:extLst>
      <p:ext uri="{BB962C8B-B14F-4D97-AF65-F5344CB8AC3E}">
        <p14:creationId xmlns:p14="http://schemas.microsoft.com/office/powerpoint/2010/main" val="72721786"/>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Registering for the Clearinghouse – Drivers</a:t>
            </a:r>
          </a:p>
        </p:txBody>
      </p:sp>
      <p:sp>
        <p:nvSpPr>
          <p:cNvPr id="4" name="Slide Number Placeholder 3"/>
          <p:cNvSpPr>
            <a:spLocks noGrp="1"/>
          </p:cNvSpPr>
          <p:nvPr>
            <p:ph type="sldNum" sz="quarter" idx="4"/>
          </p:nvPr>
        </p:nvSpPr>
        <p:spPr>
          <a:xfrm>
            <a:off x="8847988" y="6331970"/>
            <a:ext cx="298682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475F6-15BF-E945-87A6-683076D41687}" type="slidenum">
              <a:rPr kumimoji="0" lang="en-US" sz="11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100" b="0" i="0" u="none" strike="noStrike" kern="1200" cap="none" spc="0" normalizeH="0" baseline="0" noProof="0">
              <a:ln>
                <a:noFill/>
              </a:ln>
              <a:solidFill>
                <a:srgbClr val="000000"/>
              </a:solidFill>
              <a:effectLst/>
              <a:uLnTx/>
              <a:uFillTx/>
              <a:latin typeface="Arial" charset="0"/>
              <a:cs typeface="Arial"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5426" y="1742961"/>
            <a:ext cx="6189387" cy="3671761"/>
          </a:xfrm>
          <a:prstGeom prst="rect">
            <a:avLst/>
          </a:prstGeom>
        </p:spPr>
      </p:pic>
      <p:sp>
        <p:nvSpPr>
          <p:cNvPr id="9" name="Content Placeholder 2"/>
          <p:cNvSpPr txBox="1">
            <a:spLocks/>
          </p:cNvSpPr>
          <p:nvPr/>
        </p:nvSpPr>
        <p:spPr>
          <a:xfrm>
            <a:off x="537990" y="1438741"/>
            <a:ext cx="4677500" cy="4762969"/>
          </a:xfrm>
          <a:prstGeom prst="rect">
            <a:avLst/>
          </a:prstGeom>
        </p:spPr>
        <p:txBody>
          <a:bodyPr/>
          <a:lstStyle>
            <a:lvl1pPr marL="257175" indent="-257175" algn="l" rtl="0" eaLnBrk="1" fontAlgn="base" hangingPunct="1">
              <a:spcBef>
                <a:spcPts val="1200"/>
              </a:spcBef>
              <a:spcAft>
                <a:spcPct val="0"/>
              </a:spcAft>
              <a:buFont typeface="Wingdings" pitchFamily="2" charset="2"/>
              <a:buChar char="§"/>
              <a:defRPr lang="en-US" sz="2400" baseline="0">
                <a:solidFill>
                  <a:schemeClr val="tx1">
                    <a:lumMod val="85000"/>
                    <a:lumOff val="15000"/>
                  </a:schemeClr>
                </a:solidFill>
                <a:latin typeface="+mn-lt"/>
                <a:ea typeface="+mn-ea"/>
                <a:cs typeface="+mn-cs"/>
              </a:defRPr>
            </a:lvl1pPr>
            <a:lvl2pPr marL="741363" indent="-300038" algn="l" rtl="0" eaLnBrk="1" fontAlgn="base" hangingPunct="1">
              <a:spcBef>
                <a:spcPts val="450"/>
              </a:spcBef>
              <a:spcAft>
                <a:spcPct val="0"/>
              </a:spcAft>
              <a:buFont typeface="Arial" panose="020B0604020202020204" pitchFamily="34" charset="0"/>
              <a:buChar char="─"/>
              <a:defRPr sz="2000" baseline="0">
                <a:solidFill>
                  <a:schemeClr val="tx1">
                    <a:lumMod val="85000"/>
                    <a:lumOff val="15000"/>
                  </a:schemeClr>
                </a:solidFill>
                <a:latin typeface="+mn-lt"/>
              </a:defRPr>
            </a:lvl2pPr>
            <a:lvl3pPr marL="1033463" indent="-179388" algn="l" defTabSz="1033463" rtl="0" eaLnBrk="1" fontAlgn="base" hangingPunct="1">
              <a:spcBef>
                <a:spcPct val="20000"/>
              </a:spcBef>
              <a:spcAft>
                <a:spcPct val="0"/>
              </a:spcAft>
              <a:buFont typeface="Arial" panose="020B0604020202020204" pitchFamily="34" charset="0"/>
              <a:buChar char="•"/>
              <a:defRPr sz="1800" baseline="0">
                <a:solidFill>
                  <a:schemeClr val="tx1">
                    <a:lumMod val="85000"/>
                    <a:lumOff val="15000"/>
                  </a:schemeClr>
                </a:solidFill>
                <a:latin typeface="+mn-lt"/>
              </a:defRPr>
            </a:lvl3pPr>
            <a:lvl4pPr marL="1377950" indent="-171450" algn="l" rtl="0" eaLnBrk="1" fontAlgn="base" hangingPunct="1">
              <a:spcBef>
                <a:spcPct val="20000"/>
              </a:spcBef>
              <a:spcAft>
                <a:spcPct val="0"/>
              </a:spcAft>
              <a:buFont typeface="Wingdings" pitchFamily="2" charset="2"/>
              <a:buChar char="§"/>
              <a:defRPr sz="1600">
                <a:solidFill>
                  <a:schemeClr val="tx1">
                    <a:lumMod val="85000"/>
                    <a:lumOff val="15000"/>
                  </a:schemeClr>
                </a:solidFill>
                <a:latin typeface="+mn-lt"/>
              </a:defRPr>
            </a:lvl4pPr>
            <a:lvl5pPr marL="1543050" indent="-171450" algn="l" rtl="0" eaLnBrk="1" fontAlgn="base" hangingPunct="1">
              <a:spcBef>
                <a:spcPct val="20000"/>
              </a:spcBef>
              <a:spcAft>
                <a:spcPct val="0"/>
              </a:spcAft>
              <a:buFont typeface="Wingdings" pitchFamily="2" charset="2"/>
              <a:buChar char="§"/>
              <a:defRPr sz="1800">
                <a:solidFill>
                  <a:schemeClr val="tx1">
                    <a:lumMod val="85000"/>
                    <a:lumOff val="15000"/>
                  </a:schemeClr>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marL="257175" marR="0" lvl="0" indent="-257175" algn="l" defTabSz="914400" rtl="0" eaLnBrk="1" fontAlgn="base" latinLnBrk="0" hangingPunct="1">
              <a:lnSpc>
                <a:spcPct val="100000"/>
              </a:lnSpc>
              <a:spcBef>
                <a:spcPts val="1200"/>
              </a:spcBef>
              <a:spcAft>
                <a:spcPct val="0"/>
              </a:spcAft>
              <a:buClrTx/>
              <a:buSzTx/>
              <a:buFont typeface="Wingdings" pitchFamily="2" charset="2"/>
              <a:buChar char="§"/>
              <a:tabLst/>
              <a:defRPr/>
            </a:pPr>
            <a:r>
              <a:rPr kumimoji="0" lang="en-US" sz="2400"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Enter and </a:t>
            </a:r>
            <a:r>
              <a:rPr kumimoji="0" lang="en-US" sz="2400" b="1"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validate your current </a:t>
            </a:r>
            <a:r>
              <a:rPr kumimoji="0" lang="en-US" sz="2400"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commercial driver’s license (CDL) or commercial learner’s permit (CLP) information</a:t>
            </a:r>
          </a:p>
          <a:p>
            <a:pPr marL="741363" marR="0" lvl="1" indent="-300038" algn="l" defTabSz="914400" rtl="0" eaLnBrk="1" fontAlgn="base" latinLnBrk="0" hangingPunct="1">
              <a:lnSpc>
                <a:spcPct val="100000"/>
              </a:lnSpc>
              <a:spcBef>
                <a:spcPts val="450"/>
              </a:spcBef>
              <a:spcAft>
                <a:spcPct val="0"/>
              </a:spcAft>
              <a:buClrTx/>
              <a:buSzTx/>
              <a:buFont typeface="Arial" panose="020B0604020202020204" pitchFamily="34" charset="0"/>
              <a:buChar char="─"/>
              <a:tabLst/>
              <a:defRPr/>
            </a:pPr>
            <a:r>
              <a:rPr kumimoji="0" lang="en-US" sz="2000" b="1" i="0" u="none" strike="noStrike" kern="0" cap="none" spc="0" normalizeH="0" baseline="0" noProof="0">
                <a:ln>
                  <a:noFill/>
                </a:ln>
                <a:solidFill>
                  <a:srgbClr val="000000">
                    <a:lumMod val="85000"/>
                    <a:lumOff val="15000"/>
                  </a:srgbClr>
                </a:solidFill>
                <a:effectLst/>
                <a:uLnTx/>
                <a:uFillTx/>
                <a:latin typeface="Arial" panose="020B0604020202020204"/>
                <a:ea typeface="+mn-ea"/>
                <a:cs typeface="+mn-cs"/>
              </a:rPr>
              <a:t>Note:</a:t>
            </a:r>
            <a:r>
              <a:rPr kumimoji="0" lang="en-US" sz="2000" b="0" i="0" u="none" strike="noStrike" kern="0" cap="none" spc="0" normalizeH="0" baseline="0" noProof="0">
                <a:ln>
                  <a:noFill/>
                </a:ln>
                <a:solidFill>
                  <a:srgbClr val="000000">
                    <a:lumMod val="85000"/>
                    <a:lumOff val="15000"/>
                  </a:srgbClr>
                </a:solidFill>
                <a:effectLst/>
                <a:uLnTx/>
                <a:uFillTx/>
                <a:latin typeface="Arial" panose="020B0604020202020204"/>
                <a:ea typeface="+mn-ea"/>
                <a:cs typeface="+mn-cs"/>
              </a:rPr>
              <a:t> This is required to view your Clearinghouse record and respond to query consent requests</a:t>
            </a:r>
          </a:p>
          <a:p>
            <a:pPr marL="741363" marR="0" lvl="1" indent="-300038" algn="l" defTabSz="914400" rtl="0" eaLnBrk="1" fontAlgn="base" latinLnBrk="0" hangingPunct="1">
              <a:lnSpc>
                <a:spcPct val="100000"/>
              </a:lnSpc>
              <a:spcBef>
                <a:spcPts val="450"/>
              </a:spcBef>
              <a:spcAft>
                <a:spcPct val="0"/>
              </a:spcAft>
              <a:buClrTx/>
              <a:buSzTx/>
              <a:buFont typeface="Arial" panose="020B0604020202020204" pitchFamily="34" charset="0"/>
              <a:buChar char="─"/>
              <a:tabLst/>
              <a:defRPr/>
            </a:pPr>
            <a:r>
              <a:rPr kumimoji="0" lang="en-US" sz="2000" b="0" i="0" u="none" strike="noStrike" kern="0" cap="none" spc="0" normalizeH="0" baseline="0" noProof="0">
                <a:ln>
                  <a:noFill/>
                </a:ln>
                <a:solidFill>
                  <a:srgbClr val="000000">
                    <a:lumMod val="85000"/>
                    <a:lumOff val="15000"/>
                  </a:srgbClr>
                </a:solidFill>
                <a:effectLst/>
                <a:uLnTx/>
                <a:uFillTx/>
                <a:latin typeface="Arial" panose="020B0604020202020204"/>
                <a:ea typeface="+mn-ea"/>
                <a:cs typeface="+mn-cs"/>
              </a:rPr>
              <a:t>Include any leading zeroes</a:t>
            </a:r>
          </a:p>
          <a:p>
            <a:pPr marL="741363" marR="0" lvl="1" indent="-300038" algn="l" defTabSz="914400" rtl="0" eaLnBrk="1" fontAlgn="base" latinLnBrk="0" hangingPunct="1">
              <a:lnSpc>
                <a:spcPct val="100000"/>
              </a:lnSpc>
              <a:spcBef>
                <a:spcPts val="450"/>
              </a:spcBef>
              <a:spcAft>
                <a:spcPct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Try entering with or without special characters (spaces, hyphens), as requirements vary by State</a:t>
            </a:r>
            <a:endParaRPr kumimoji="0" lang="en-US" sz="2000" b="0" i="0" u="none" strike="noStrike" kern="0" cap="none" spc="0" normalizeH="0" baseline="0" noProof="0">
              <a:ln>
                <a:noFill/>
              </a:ln>
              <a:solidFill>
                <a:srgbClr val="000000">
                  <a:lumMod val="85000"/>
                  <a:lumOff val="15000"/>
                </a:srgbClr>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3683071752"/>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Registering for the Clearinghouse – Owner-Operators </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475F6-15BF-E945-87A6-683076D41687}" type="slidenum">
              <a:rPr kumimoji="0" lang="en-US" sz="11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100" b="0" i="0" u="none" strike="noStrike" kern="1200" cap="none" spc="0" normalizeH="0" baseline="0" noProof="0">
              <a:ln>
                <a:noFill/>
              </a:ln>
              <a:solidFill>
                <a:srgbClr val="000000"/>
              </a:solidFill>
              <a:effectLst/>
              <a:uLnTx/>
              <a:uFillTx/>
              <a:latin typeface="Arial" charset="0"/>
              <a:cs typeface="Arial" charset="0"/>
            </a:endParaRPr>
          </a:p>
        </p:txBody>
      </p:sp>
      <p:sp>
        <p:nvSpPr>
          <p:cNvPr id="3" name="Content Placeholder 2"/>
          <p:cNvSpPr>
            <a:spLocks noGrp="1"/>
          </p:cNvSpPr>
          <p:nvPr>
            <p:ph idx="1"/>
          </p:nvPr>
        </p:nvSpPr>
        <p:spPr>
          <a:xfrm>
            <a:off x="514351" y="1569002"/>
            <a:ext cx="4677500" cy="4762969"/>
          </a:xfrm>
        </p:spPr>
        <p:txBody>
          <a:bodyPr/>
          <a:lstStyle/>
          <a:p>
            <a:r>
              <a:rPr lang="en-US"/>
              <a:t>Register as an employer</a:t>
            </a:r>
          </a:p>
          <a:p>
            <a:pPr lvl="1"/>
            <a:r>
              <a:rPr lang="en-US"/>
              <a:t>Link to your FMCSA Portal account (optional)</a:t>
            </a:r>
          </a:p>
          <a:p>
            <a:r>
              <a:rPr lang="en-US"/>
              <a:t>Select “Yes” when asked if  you are an owner-operator</a:t>
            </a:r>
          </a:p>
          <a:p>
            <a:r>
              <a:rPr lang="en-US"/>
              <a:t>Designate a C/TPA (required)</a:t>
            </a:r>
          </a:p>
          <a:p>
            <a:pPr lvl="1"/>
            <a:r>
              <a:rPr lang="en-US"/>
              <a:t>Must report violation information</a:t>
            </a:r>
          </a:p>
          <a:p>
            <a:pPr lvl="1"/>
            <a:r>
              <a:rPr lang="en-US"/>
              <a:t>May conduct queries</a:t>
            </a:r>
          </a:p>
          <a:p>
            <a:r>
              <a:rPr lang="en-US"/>
              <a:t>Add/verify your CDL information</a:t>
            </a:r>
          </a:p>
          <a:p>
            <a:pPr lvl="1"/>
            <a:r>
              <a:rPr lang="en-US"/>
              <a:t>Needed to view Violation History and respond to query consent requests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4613" y="1680405"/>
            <a:ext cx="6331760" cy="4834128"/>
          </a:xfrm>
          <a:prstGeom prst="rect">
            <a:avLst/>
          </a:prstGeom>
        </p:spPr>
      </p:pic>
      <p:sp>
        <p:nvSpPr>
          <p:cNvPr id="6" name="Right Arrow 5"/>
          <p:cNvSpPr/>
          <p:nvPr/>
        </p:nvSpPr>
        <p:spPr bwMode="auto">
          <a:xfrm rot="7989314">
            <a:off x="6398596" y="4373046"/>
            <a:ext cx="392750" cy="298713"/>
          </a:xfrm>
          <a:prstGeom prst="right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6699"/>
              </a:solidFill>
              <a:effectLst/>
              <a:uLnTx/>
              <a:uFillTx/>
              <a:latin typeface="Arial" charset="0"/>
              <a:ea typeface="+mn-ea"/>
              <a:cs typeface="+mn-cs"/>
            </a:endParaRPr>
          </a:p>
        </p:txBody>
      </p:sp>
    </p:spTree>
    <p:custDataLst>
      <p:tags r:id="rId1"/>
    </p:custDataLst>
    <p:extLst>
      <p:ext uri="{BB962C8B-B14F-4D97-AF65-F5344CB8AC3E}">
        <p14:creationId xmlns:p14="http://schemas.microsoft.com/office/powerpoint/2010/main" val="2337883640"/>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Registering with an FMCSA Portal Account – Employers</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475F6-15BF-E945-87A6-683076D41687}" type="slidenum">
              <a:rPr kumimoji="0" lang="en-US" sz="11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100" b="0" i="0" u="none" strike="noStrike" kern="1200" cap="none" spc="0" normalizeH="0" baseline="0" noProof="0">
              <a:ln>
                <a:noFill/>
              </a:ln>
              <a:solidFill>
                <a:srgbClr val="000000"/>
              </a:solidFill>
              <a:effectLst/>
              <a:uLnTx/>
              <a:uFillTx/>
              <a:latin typeface="Arial" charset="0"/>
              <a:cs typeface="Arial" charset="0"/>
            </a:endParaRPr>
          </a:p>
        </p:txBody>
      </p:sp>
      <p:sp>
        <p:nvSpPr>
          <p:cNvPr id="3" name="Content Placeholder 2"/>
          <p:cNvSpPr>
            <a:spLocks noGrp="1"/>
          </p:cNvSpPr>
          <p:nvPr>
            <p:ph idx="1"/>
          </p:nvPr>
        </p:nvSpPr>
        <p:spPr>
          <a:xfrm>
            <a:off x="429686" y="1658807"/>
            <a:ext cx="5124805" cy="3243396"/>
          </a:xfrm>
        </p:spPr>
        <p:txBody>
          <a:bodyPr/>
          <a:lstStyle/>
          <a:p>
            <a:r>
              <a:rPr lang="en-US"/>
              <a:t>Employer Clearinghouse registration has two paths: FMCSA Portal users, and non-Portal users</a:t>
            </a:r>
          </a:p>
          <a:p>
            <a:pPr lvl="1"/>
            <a:r>
              <a:rPr lang="en-US"/>
              <a:t>If you have, or should have, a USDOT Number, you should have a Portal account</a:t>
            </a:r>
          </a:p>
          <a:p>
            <a:r>
              <a:rPr lang="en-US"/>
              <a:t>Your Portal account must have the correct user role</a:t>
            </a:r>
          </a:p>
          <a:p>
            <a:pPr lvl="1"/>
            <a:r>
              <a:rPr lang="en-US" b="1"/>
              <a:t>DACH Motor Carrier</a:t>
            </a:r>
            <a:br>
              <a:rPr lang="en-US"/>
            </a:br>
            <a:r>
              <a:rPr lang="en-US"/>
              <a:t>Can query, report </a:t>
            </a:r>
          </a:p>
          <a:p>
            <a:pPr lvl="1"/>
            <a:r>
              <a:rPr lang="en-US" b="1"/>
              <a:t>DACH Motor Carrier Admin </a:t>
            </a:r>
            <a:br>
              <a:rPr lang="en-US"/>
            </a:br>
            <a:r>
              <a:rPr lang="en-US"/>
              <a:t>Can query, report, designate C/TPA, indicate carrier type</a:t>
            </a:r>
          </a:p>
        </p:txBody>
      </p:sp>
      <p:pic>
        <p:nvPicPr>
          <p:cNvPr id="5" name="Picture 4"/>
          <p:cNvPicPr>
            <a:picLocks noChangeAspect="1"/>
          </p:cNvPicPr>
          <p:nvPr/>
        </p:nvPicPr>
        <p:blipFill>
          <a:blip r:embed="rId4"/>
          <a:stretch>
            <a:fillRect/>
          </a:stretch>
        </p:blipFill>
        <p:spPr>
          <a:xfrm>
            <a:off x="5725820" y="1651006"/>
            <a:ext cx="6008809" cy="2874548"/>
          </a:xfrm>
          <a:prstGeom prst="rect">
            <a:avLst/>
          </a:prstGeom>
        </p:spPr>
      </p:pic>
      <p:pic>
        <p:nvPicPr>
          <p:cNvPr id="6" name="Picture 5"/>
          <p:cNvPicPr>
            <a:picLocks noChangeAspect="1"/>
          </p:cNvPicPr>
          <p:nvPr/>
        </p:nvPicPr>
        <p:blipFill>
          <a:blip r:embed="rId5"/>
          <a:stretch>
            <a:fillRect/>
          </a:stretch>
        </p:blipFill>
        <p:spPr>
          <a:xfrm>
            <a:off x="5725820" y="4886601"/>
            <a:ext cx="1682610" cy="1719030"/>
          </a:xfrm>
          <a:prstGeom prst="rect">
            <a:avLst/>
          </a:prstGeom>
          <a:ln>
            <a:solidFill>
              <a:schemeClr val="accent1"/>
            </a:solidFill>
          </a:ln>
        </p:spPr>
      </p:pic>
      <p:sp>
        <p:nvSpPr>
          <p:cNvPr id="7" name="TextBox 6"/>
          <p:cNvSpPr txBox="1"/>
          <p:nvPr/>
        </p:nvSpPr>
        <p:spPr>
          <a:xfrm>
            <a:off x="7654452" y="5370547"/>
            <a:ext cx="4062598" cy="584775"/>
          </a:xfrm>
          <a:prstGeom prst="rect">
            <a:avLst/>
          </a:prstGeom>
          <a:solidFill>
            <a:srgbClr val="F2F5F7"/>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panose="020B0604020202020204"/>
                <a:ea typeface="+mn-ea"/>
                <a:cs typeface="+mn-cs"/>
              </a:rPr>
              <a:t>To request an FMCSA Portal account, visit </a:t>
            </a:r>
            <a:r>
              <a:rPr kumimoji="0" lang="en-US" sz="1600" b="1" i="0" u="none" strike="noStrike" kern="1200" cap="none" spc="0" normalizeH="0" baseline="0" noProof="0">
                <a:ln>
                  <a:noFill/>
                </a:ln>
                <a:solidFill>
                  <a:srgbClr val="000000"/>
                </a:solidFill>
                <a:effectLst/>
                <a:uLnTx/>
                <a:uFillTx/>
                <a:latin typeface="Arial" panose="020B0604020202020204"/>
                <a:ea typeface="+mn-ea"/>
                <a:cs typeface="+mn-cs"/>
                <a:hlinkClick r:id="rId6"/>
              </a:rPr>
              <a:t>https://portal.fmcsa.dot.gov/login</a:t>
            </a:r>
            <a:endParaRPr kumimoji="0" lang="en-US" sz="1600" b="1"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2489734422"/>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8855" y="3481356"/>
            <a:ext cx="6447826" cy="830997"/>
          </a:xfrm>
          <a:prstGeom prst="rect">
            <a:avLst/>
          </a:prstGeom>
        </p:spPr>
        <p:txBody>
          <a:bodyPr wrap="square">
            <a:spAutoFit/>
          </a:bodyPr>
          <a:lstStyle/>
          <a:p>
            <a:pPr>
              <a:spcAft>
                <a:spcPts val="600"/>
              </a:spcAft>
            </a:pPr>
            <a:r>
              <a:rPr lang="en-US" sz="2800">
                <a:solidFill>
                  <a:srgbClr val="FF0000"/>
                </a:solidFill>
              </a:rPr>
              <a:t>[Event Name]</a:t>
            </a:r>
            <a:br>
              <a:rPr lang="en-US" sz="2800">
                <a:solidFill>
                  <a:srgbClr val="FF0000"/>
                </a:solidFill>
              </a:rPr>
            </a:br>
            <a:r>
              <a:rPr lang="en-US" sz="2000">
                <a:solidFill>
                  <a:srgbClr val="FF0000"/>
                </a:solidFill>
              </a:rPr>
              <a:t>[Audience]</a:t>
            </a:r>
          </a:p>
        </p:txBody>
      </p:sp>
      <p:sp>
        <p:nvSpPr>
          <p:cNvPr id="3" name="Rectangle 2">
            <a:extLst>
              <a:ext uri="{FF2B5EF4-FFF2-40B4-BE49-F238E27FC236}">
                <a16:creationId xmlns:a16="http://schemas.microsoft.com/office/drawing/2014/main" id="{445CD136-309D-439A-874E-20B30BE7B14D}"/>
              </a:ext>
            </a:extLst>
          </p:cNvPr>
          <p:cNvSpPr/>
          <p:nvPr/>
        </p:nvSpPr>
        <p:spPr>
          <a:xfrm>
            <a:off x="948855" y="4483616"/>
            <a:ext cx="4316318" cy="369332"/>
          </a:xfrm>
          <a:prstGeom prst="rect">
            <a:avLst/>
          </a:prstGeom>
        </p:spPr>
        <p:txBody>
          <a:bodyPr wrap="square">
            <a:spAutoFit/>
          </a:bodyPr>
          <a:lstStyle/>
          <a:p>
            <a:pPr>
              <a:spcAft>
                <a:spcPts val="600"/>
              </a:spcAft>
            </a:pPr>
            <a:r>
              <a:rPr lang="en-US">
                <a:solidFill>
                  <a:srgbClr val="FF0000"/>
                </a:solidFill>
              </a:rPr>
              <a:t>[Date]</a:t>
            </a:r>
          </a:p>
        </p:txBody>
      </p:sp>
      <p:pic>
        <p:nvPicPr>
          <p:cNvPr id="4" name="Picture 5" descr="FMCSA_Logo_Color_Horizontal.png">
            <a:extLst>
              <a:ext uri="{FF2B5EF4-FFF2-40B4-BE49-F238E27FC236}">
                <a16:creationId xmlns:a16="http://schemas.microsoft.com/office/drawing/2014/main" id="{F2662693-4306-4E1D-902A-499BF7C44B87}"/>
              </a:ext>
            </a:extLst>
          </p:cNvPr>
          <p:cNvPicPr>
            <a:picLocks noChangeAspect="1"/>
          </p:cNvPicPr>
          <p:nvPr/>
        </p:nvPicPr>
        <p:blipFill>
          <a:blip r:embed="rId3"/>
          <a:stretch>
            <a:fillRect/>
          </a:stretch>
        </p:blipFill>
        <p:spPr>
          <a:xfrm>
            <a:off x="9833265" y="5848667"/>
            <a:ext cx="2128404" cy="633213"/>
          </a:xfrm>
          <a:prstGeom prst="rect">
            <a:avLst/>
          </a:prstGeom>
        </p:spPr>
      </p:pic>
    </p:spTree>
    <p:extLst>
      <p:ext uri="{BB962C8B-B14F-4D97-AF65-F5344CB8AC3E}">
        <p14:creationId xmlns:p14="http://schemas.microsoft.com/office/powerpoint/2010/main" val="817690689"/>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Designating a C/TPA</a:t>
            </a:r>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828285" y="1499903"/>
            <a:ext cx="5803880" cy="4832068"/>
          </a:xfrm>
        </p:spPr>
      </p:pic>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475F6-15BF-E945-87A6-683076D41687}" type="slidenum">
              <a:rPr kumimoji="0" lang="en-US" sz="11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100" b="0" i="0" u="none" strike="noStrike" kern="1200" cap="none" spc="0" normalizeH="0" baseline="0" noProof="0">
              <a:ln>
                <a:noFill/>
              </a:ln>
              <a:solidFill>
                <a:srgbClr val="000000"/>
              </a:solidFill>
              <a:effectLst/>
              <a:uLnTx/>
              <a:uFillTx/>
              <a:latin typeface="Arial" charset="0"/>
              <a:cs typeface="Arial" charset="0"/>
            </a:endParaRPr>
          </a:p>
        </p:txBody>
      </p:sp>
      <p:sp>
        <p:nvSpPr>
          <p:cNvPr id="7" name="Content Placeholder 2"/>
          <p:cNvSpPr txBox="1">
            <a:spLocks/>
          </p:cNvSpPr>
          <p:nvPr/>
        </p:nvSpPr>
        <p:spPr>
          <a:xfrm>
            <a:off x="429685" y="1604479"/>
            <a:ext cx="5295253" cy="4026299"/>
          </a:xfrm>
          <a:prstGeom prst="rect">
            <a:avLst/>
          </a:prstGeom>
        </p:spPr>
        <p:txBody>
          <a:bodyPr/>
          <a:lstStyle>
            <a:lvl1pPr marL="257175" indent="-257175" algn="l" rtl="0" eaLnBrk="1" fontAlgn="base" hangingPunct="1">
              <a:spcBef>
                <a:spcPts val="1200"/>
              </a:spcBef>
              <a:spcAft>
                <a:spcPct val="0"/>
              </a:spcAft>
              <a:buFont typeface="Wingdings" pitchFamily="2" charset="2"/>
              <a:buChar char="§"/>
              <a:defRPr lang="en-US" sz="2400" baseline="0">
                <a:solidFill>
                  <a:schemeClr val="tx1">
                    <a:lumMod val="85000"/>
                    <a:lumOff val="15000"/>
                  </a:schemeClr>
                </a:solidFill>
                <a:latin typeface="+mn-lt"/>
                <a:ea typeface="+mn-ea"/>
                <a:cs typeface="+mn-cs"/>
              </a:defRPr>
            </a:lvl1pPr>
            <a:lvl2pPr marL="741363" indent="-300038" algn="l" rtl="0" eaLnBrk="1" fontAlgn="base" hangingPunct="1">
              <a:spcBef>
                <a:spcPts val="450"/>
              </a:spcBef>
              <a:spcAft>
                <a:spcPct val="0"/>
              </a:spcAft>
              <a:buFont typeface="Arial" panose="020B0604020202020204" pitchFamily="34" charset="0"/>
              <a:buChar char="─"/>
              <a:defRPr sz="2000" baseline="0">
                <a:solidFill>
                  <a:schemeClr val="tx1">
                    <a:lumMod val="85000"/>
                    <a:lumOff val="15000"/>
                  </a:schemeClr>
                </a:solidFill>
                <a:latin typeface="+mn-lt"/>
              </a:defRPr>
            </a:lvl2pPr>
            <a:lvl3pPr marL="1033463" indent="-179388" algn="l" defTabSz="1033463" rtl="0" eaLnBrk="1" fontAlgn="base" hangingPunct="1">
              <a:spcBef>
                <a:spcPct val="20000"/>
              </a:spcBef>
              <a:spcAft>
                <a:spcPct val="0"/>
              </a:spcAft>
              <a:buFont typeface="Arial" panose="020B0604020202020204" pitchFamily="34" charset="0"/>
              <a:buChar char="•"/>
              <a:defRPr sz="1800" baseline="0">
                <a:solidFill>
                  <a:schemeClr val="tx1">
                    <a:lumMod val="85000"/>
                    <a:lumOff val="15000"/>
                  </a:schemeClr>
                </a:solidFill>
                <a:latin typeface="+mn-lt"/>
              </a:defRPr>
            </a:lvl3pPr>
            <a:lvl4pPr marL="1377950" indent="-171450" algn="l" rtl="0" eaLnBrk="1" fontAlgn="base" hangingPunct="1">
              <a:spcBef>
                <a:spcPct val="20000"/>
              </a:spcBef>
              <a:spcAft>
                <a:spcPct val="0"/>
              </a:spcAft>
              <a:buFont typeface="Wingdings" pitchFamily="2" charset="2"/>
              <a:buChar char="§"/>
              <a:defRPr sz="1600">
                <a:solidFill>
                  <a:schemeClr val="tx1">
                    <a:lumMod val="85000"/>
                    <a:lumOff val="15000"/>
                  </a:schemeClr>
                </a:solidFill>
                <a:latin typeface="+mn-lt"/>
              </a:defRPr>
            </a:lvl4pPr>
            <a:lvl5pPr marL="1543050" indent="-171450" algn="l" rtl="0" eaLnBrk="1" fontAlgn="base" hangingPunct="1">
              <a:spcBef>
                <a:spcPct val="20000"/>
              </a:spcBef>
              <a:spcAft>
                <a:spcPct val="0"/>
              </a:spcAft>
              <a:buFont typeface="Wingdings" pitchFamily="2" charset="2"/>
              <a:buChar char="§"/>
              <a:defRPr sz="1800">
                <a:solidFill>
                  <a:schemeClr val="tx1">
                    <a:lumMod val="85000"/>
                    <a:lumOff val="15000"/>
                  </a:schemeClr>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marL="257175" marR="0" lvl="0" indent="-257175" algn="l" defTabSz="914400" rtl="0" eaLnBrk="1" fontAlgn="base" latinLnBrk="0" hangingPunct="1">
              <a:lnSpc>
                <a:spcPct val="100000"/>
              </a:lnSpc>
              <a:spcBef>
                <a:spcPts val="1200"/>
              </a:spcBef>
              <a:spcAft>
                <a:spcPct val="0"/>
              </a:spcAft>
              <a:buClrTx/>
              <a:buSzTx/>
              <a:buFont typeface="Wingdings" pitchFamily="2" charset="2"/>
              <a:buChar char="§"/>
              <a:tabLst/>
              <a:defRPr/>
            </a:pPr>
            <a:r>
              <a:rPr kumimoji="0" lang="en-US" sz="2400" b="0" i="0" u="none" strike="noStrike" kern="0" cap="none" spc="0" normalizeH="0" baseline="0" noProof="0">
                <a:ln>
                  <a:noFill/>
                </a:ln>
                <a:solidFill>
                  <a:srgbClr val="000000">
                    <a:lumMod val="85000"/>
                    <a:lumOff val="15000"/>
                  </a:srgbClr>
                </a:solidFill>
                <a:effectLst/>
                <a:uLnTx/>
                <a:uFillTx/>
                <a:latin typeface="Arial" panose="020B0604020202020204"/>
                <a:ea typeface="+mn-ea"/>
                <a:cs typeface="+mn-cs"/>
              </a:rPr>
              <a:t>A consortium/third-party administrator (C/TPA) </a:t>
            </a:r>
            <a:r>
              <a:rPr kumimoji="0" lang="en-US" sz="2400"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manages all, or part, of an employer's DOT drug and alcohol testing program </a:t>
            </a:r>
          </a:p>
          <a:p>
            <a:pPr marL="257175" marR="0" lvl="0" indent="-257175" algn="l" defTabSz="914400" rtl="0" eaLnBrk="1" fontAlgn="base" latinLnBrk="0" hangingPunct="1">
              <a:lnSpc>
                <a:spcPct val="100000"/>
              </a:lnSpc>
              <a:spcBef>
                <a:spcPts val="1200"/>
              </a:spcBef>
              <a:spcAft>
                <a:spcPct val="0"/>
              </a:spcAft>
              <a:buClrTx/>
              <a:buSzTx/>
              <a:buFont typeface="Wingdings" pitchFamily="2" charset="2"/>
              <a:buChar char="§"/>
              <a:tabLst/>
              <a:defRPr/>
            </a:pPr>
            <a:r>
              <a:rPr kumimoji="0" lang="en-US" sz="2400" b="0" i="0" u="none" strike="noStrike" kern="0" cap="none" spc="0" normalizeH="0" baseline="0" noProof="0">
                <a:ln>
                  <a:noFill/>
                </a:ln>
                <a:solidFill>
                  <a:srgbClr val="000000">
                    <a:lumMod val="85000"/>
                    <a:lumOff val="15000"/>
                  </a:srgbClr>
                </a:solidFill>
                <a:effectLst/>
                <a:uLnTx/>
                <a:uFillTx/>
                <a:latin typeface="Arial" panose="020B0604020202020204"/>
                <a:ea typeface="+mn-ea"/>
                <a:cs typeface="+mn-cs"/>
              </a:rPr>
              <a:t>Employers should contact the C/TPA prior to sending them a designation request in the Clearinghouse.</a:t>
            </a:r>
          </a:p>
        </p:txBody>
      </p:sp>
    </p:spTree>
    <p:custDataLst>
      <p:tags r:id="rId1"/>
    </p:custDataLst>
    <p:extLst>
      <p:ext uri="{BB962C8B-B14F-4D97-AF65-F5344CB8AC3E}">
        <p14:creationId xmlns:p14="http://schemas.microsoft.com/office/powerpoint/2010/main" val="951402079"/>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Designating a C/TPA (continued)</a:t>
            </a:r>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223428" y="1499903"/>
            <a:ext cx="6242438" cy="5197193"/>
          </a:xfrm>
        </p:spPr>
      </p:pic>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475F6-15BF-E945-87A6-683076D41687}" type="slidenum">
              <a:rPr kumimoji="0" lang="en-US" sz="11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100" b="0" i="0" u="none" strike="noStrike" kern="1200" cap="none" spc="0" normalizeH="0" baseline="0" noProof="0">
              <a:ln>
                <a:noFill/>
              </a:ln>
              <a:solidFill>
                <a:srgbClr val="000000"/>
              </a:solidFill>
              <a:effectLst/>
              <a:uLnTx/>
              <a:uFillTx/>
              <a:latin typeface="Arial" charset="0"/>
              <a:cs typeface="Arial" charset="0"/>
            </a:endParaRPr>
          </a:p>
        </p:txBody>
      </p:sp>
      <p:sp>
        <p:nvSpPr>
          <p:cNvPr id="7" name="Content Placeholder 2"/>
          <p:cNvSpPr txBox="1">
            <a:spLocks/>
          </p:cNvSpPr>
          <p:nvPr/>
        </p:nvSpPr>
        <p:spPr>
          <a:xfrm>
            <a:off x="429686" y="1604480"/>
            <a:ext cx="4540898" cy="3243396"/>
          </a:xfrm>
          <a:prstGeom prst="rect">
            <a:avLst/>
          </a:prstGeom>
        </p:spPr>
        <p:txBody>
          <a:bodyPr/>
          <a:lstStyle>
            <a:lvl1pPr marL="257175" indent="-257175" algn="l" rtl="0" eaLnBrk="1" fontAlgn="base" hangingPunct="1">
              <a:spcBef>
                <a:spcPts val="1200"/>
              </a:spcBef>
              <a:spcAft>
                <a:spcPct val="0"/>
              </a:spcAft>
              <a:buFont typeface="Wingdings" pitchFamily="2" charset="2"/>
              <a:buChar char="§"/>
              <a:defRPr lang="en-US" sz="2400" baseline="0">
                <a:solidFill>
                  <a:schemeClr val="tx1">
                    <a:lumMod val="85000"/>
                    <a:lumOff val="15000"/>
                  </a:schemeClr>
                </a:solidFill>
                <a:latin typeface="+mn-lt"/>
                <a:ea typeface="+mn-ea"/>
                <a:cs typeface="+mn-cs"/>
              </a:defRPr>
            </a:lvl1pPr>
            <a:lvl2pPr marL="741363" indent="-300038" algn="l" rtl="0" eaLnBrk="1" fontAlgn="base" hangingPunct="1">
              <a:spcBef>
                <a:spcPts val="450"/>
              </a:spcBef>
              <a:spcAft>
                <a:spcPct val="0"/>
              </a:spcAft>
              <a:buFont typeface="Arial" panose="020B0604020202020204" pitchFamily="34" charset="0"/>
              <a:buChar char="─"/>
              <a:defRPr sz="2000" baseline="0">
                <a:solidFill>
                  <a:schemeClr val="tx1">
                    <a:lumMod val="85000"/>
                    <a:lumOff val="15000"/>
                  </a:schemeClr>
                </a:solidFill>
                <a:latin typeface="+mn-lt"/>
              </a:defRPr>
            </a:lvl2pPr>
            <a:lvl3pPr marL="1033463" indent="-179388" algn="l" defTabSz="1033463" rtl="0" eaLnBrk="1" fontAlgn="base" hangingPunct="1">
              <a:spcBef>
                <a:spcPct val="20000"/>
              </a:spcBef>
              <a:spcAft>
                <a:spcPct val="0"/>
              </a:spcAft>
              <a:buFont typeface="Arial" panose="020B0604020202020204" pitchFamily="34" charset="0"/>
              <a:buChar char="•"/>
              <a:defRPr sz="1800" baseline="0">
                <a:solidFill>
                  <a:schemeClr val="tx1">
                    <a:lumMod val="85000"/>
                    <a:lumOff val="15000"/>
                  </a:schemeClr>
                </a:solidFill>
                <a:latin typeface="+mn-lt"/>
              </a:defRPr>
            </a:lvl3pPr>
            <a:lvl4pPr marL="1377950" indent="-171450" algn="l" rtl="0" eaLnBrk="1" fontAlgn="base" hangingPunct="1">
              <a:spcBef>
                <a:spcPct val="20000"/>
              </a:spcBef>
              <a:spcAft>
                <a:spcPct val="0"/>
              </a:spcAft>
              <a:buFont typeface="Wingdings" pitchFamily="2" charset="2"/>
              <a:buChar char="§"/>
              <a:defRPr sz="1600">
                <a:solidFill>
                  <a:schemeClr val="tx1">
                    <a:lumMod val="85000"/>
                    <a:lumOff val="15000"/>
                  </a:schemeClr>
                </a:solidFill>
                <a:latin typeface="+mn-lt"/>
              </a:defRPr>
            </a:lvl4pPr>
            <a:lvl5pPr marL="1543050" indent="-171450" algn="l" rtl="0" eaLnBrk="1" fontAlgn="base" hangingPunct="1">
              <a:spcBef>
                <a:spcPct val="20000"/>
              </a:spcBef>
              <a:spcAft>
                <a:spcPct val="0"/>
              </a:spcAft>
              <a:buFont typeface="Wingdings" pitchFamily="2" charset="2"/>
              <a:buChar char="§"/>
              <a:defRPr sz="1800">
                <a:solidFill>
                  <a:schemeClr val="tx1">
                    <a:lumMod val="85000"/>
                    <a:lumOff val="15000"/>
                  </a:schemeClr>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marL="257175" marR="0" lvl="0" indent="-257175" algn="l" defTabSz="914400" rtl="0" eaLnBrk="1" fontAlgn="base" latinLnBrk="0" hangingPunct="1">
              <a:lnSpc>
                <a:spcPct val="100000"/>
              </a:lnSpc>
              <a:spcBef>
                <a:spcPts val="1200"/>
              </a:spcBef>
              <a:spcAft>
                <a:spcPct val="0"/>
              </a:spcAft>
              <a:buClrTx/>
              <a:buSzTx/>
              <a:buFont typeface="Wingdings" pitchFamily="2" charset="2"/>
              <a:buChar char="§"/>
              <a:tabLst/>
              <a:defRPr/>
            </a:pPr>
            <a:r>
              <a:rPr kumimoji="0" lang="en-US" sz="2400" b="0" i="0" u="none" strike="noStrike" kern="0" cap="none" spc="0" normalizeH="0" baseline="0" noProof="0">
                <a:ln>
                  <a:noFill/>
                </a:ln>
                <a:solidFill>
                  <a:srgbClr val="000000">
                    <a:lumMod val="85000"/>
                    <a:lumOff val="15000"/>
                  </a:srgbClr>
                </a:solidFill>
                <a:effectLst/>
                <a:uLnTx/>
                <a:uFillTx/>
                <a:latin typeface="Arial" panose="020B0604020202020204"/>
                <a:ea typeface="+mn-ea"/>
                <a:cs typeface="+mn-cs"/>
              </a:rPr>
              <a:t>C/TPAs must be registered in the Clearinghouse before they can be designated</a:t>
            </a:r>
          </a:p>
          <a:p>
            <a:pPr marL="257175" marR="0" lvl="0" indent="-257175" algn="l" defTabSz="914400" rtl="0" eaLnBrk="1" fontAlgn="base" latinLnBrk="0" hangingPunct="1">
              <a:lnSpc>
                <a:spcPct val="100000"/>
              </a:lnSpc>
              <a:spcBef>
                <a:spcPts val="1200"/>
              </a:spcBef>
              <a:spcAft>
                <a:spcPct val="0"/>
              </a:spcAft>
              <a:buClrTx/>
              <a:buSzTx/>
              <a:buFont typeface="Wingdings" pitchFamily="2" charset="2"/>
              <a:buChar char="§"/>
              <a:tabLst/>
              <a:defRPr/>
            </a:pPr>
            <a:r>
              <a:rPr kumimoji="0" lang="en-US" sz="2400" b="0" i="0" u="none" strike="noStrike" kern="0" cap="none" spc="0" normalizeH="0" baseline="0" noProof="0">
                <a:ln>
                  <a:noFill/>
                </a:ln>
                <a:solidFill>
                  <a:srgbClr val="000000">
                    <a:lumMod val="85000"/>
                    <a:lumOff val="15000"/>
                  </a:srgbClr>
                </a:solidFill>
                <a:effectLst/>
                <a:uLnTx/>
                <a:uFillTx/>
                <a:latin typeface="Arial" panose="020B0604020202020204"/>
                <a:ea typeface="+mn-ea"/>
                <a:cs typeface="+mn-cs"/>
              </a:rPr>
              <a:t>Employers select the actions a C/TPA may take on their behalf</a:t>
            </a:r>
          </a:p>
          <a:p>
            <a:pPr marL="257175" marR="0" lvl="0" indent="-257175" algn="l" defTabSz="914400" rtl="0" eaLnBrk="1" fontAlgn="base" latinLnBrk="0" hangingPunct="1">
              <a:lnSpc>
                <a:spcPct val="100000"/>
              </a:lnSpc>
              <a:spcBef>
                <a:spcPts val="1200"/>
              </a:spcBef>
              <a:spcAft>
                <a:spcPct val="0"/>
              </a:spcAft>
              <a:buClrTx/>
              <a:buSzTx/>
              <a:buFont typeface="Wingdings" pitchFamily="2" charset="2"/>
              <a:buChar char="§"/>
              <a:tabLst/>
              <a:defRPr/>
            </a:pPr>
            <a:r>
              <a:rPr kumimoji="0" lang="en-US" sz="2400" b="1" i="0" u="none" strike="noStrike" kern="0" cap="none" spc="0" normalizeH="0" baseline="0" noProof="0">
                <a:ln>
                  <a:noFill/>
                </a:ln>
                <a:solidFill>
                  <a:srgbClr val="000000">
                    <a:lumMod val="85000"/>
                    <a:lumOff val="15000"/>
                  </a:srgbClr>
                </a:solidFill>
                <a:effectLst/>
                <a:uLnTx/>
                <a:uFillTx/>
                <a:latin typeface="Arial" panose="020B0604020202020204"/>
                <a:ea typeface="+mn-ea"/>
                <a:cs typeface="+mn-cs"/>
              </a:rPr>
              <a:t>Owner-operators must designate at </a:t>
            </a:r>
            <a:r>
              <a:rPr kumimoji="0" lang="en-US" sz="2400" b="1" i="0" u="none" strike="noStrike" kern="0" cap="none" spc="0" normalizeH="0" baseline="0" noProof="0">
                <a:ln>
                  <a:noFill/>
                </a:ln>
                <a:solidFill>
                  <a:srgbClr val="000000"/>
                </a:solidFill>
                <a:effectLst/>
                <a:uLnTx/>
                <a:uFillTx/>
                <a:latin typeface="Arial" panose="020B0604020202020204"/>
                <a:ea typeface="+mn-ea"/>
                <a:cs typeface="+mn-cs"/>
              </a:rPr>
              <a:t>least </a:t>
            </a:r>
            <a:r>
              <a:rPr kumimoji="0" lang="en-US" sz="2400" b="1" i="0" u="none" strike="noStrike" kern="0" cap="none" spc="0" normalizeH="0" baseline="0" noProof="0">
                <a:ln>
                  <a:noFill/>
                </a:ln>
                <a:solidFill>
                  <a:srgbClr val="000000">
                    <a:lumMod val="85000"/>
                    <a:lumOff val="15000"/>
                  </a:srgbClr>
                </a:solidFill>
                <a:effectLst/>
                <a:uLnTx/>
                <a:uFillTx/>
                <a:latin typeface="Arial" panose="020B0604020202020204"/>
                <a:ea typeface="+mn-ea"/>
                <a:cs typeface="+mn-cs"/>
              </a:rPr>
              <a:t>one C/TPA to complete the following:</a:t>
            </a:r>
          </a:p>
          <a:p>
            <a:pPr marL="741363" marR="0" lvl="1" indent="-300038" algn="l" defTabSz="914400" rtl="0" eaLnBrk="1" fontAlgn="base" latinLnBrk="0" hangingPunct="1">
              <a:lnSpc>
                <a:spcPct val="100000"/>
              </a:lnSpc>
              <a:spcBef>
                <a:spcPts val="450"/>
              </a:spcBef>
              <a:spcAft>
                <a:spcPct val="0"/>
              </a:spcAft>
              <a:buClrTx/>
              <a:buSzTx/>
              <a:buFont typeface="Arial" panose="020B0604020202020204" pitchFamily="34" charset="0"/>
              <a:buChar char="─"/>
              <a:tabLst/>
              <a:defRPr/>
            </a:pPr>
            <a:r>
              <a:rPr kumimoji="0" lang="en-US" sz="2000" b="0" i="0" u="none" strike="noStrike" kern="0" cap="none" spc="0" normalizeH="0" baseline="0" noProof="0">
                <a:ln>
                  <a:noFill/>
                </a:ln>
                <a:solidFill>
                  <a:srgbClr val="000000">
                    <a:lumMod val="85000"/>
                    <a:lumOff val="15000"/>
                  </a:srgbClr>
                </a:solidFill>
                <a:effectLst/>
                <a:uLnTx/>
                <a:uFillTx/>
                <a:latin typeface="Arial" panose="020B0604020202020204"/>
                <a:ea typeface="+mn-ea"/>
                <a:cs typeface="+mn-cs"/>
              </a:rPr>
              <a:t>Report violations</a:t>
            </a:r>
          </a:p>
          <a:p>
            <a:pPr marL="741363" marR="0" lvl="1" indent="-300038" algn="l" defTabSz="914400" rtl="0" eaLnBrk="1" fontAlgn="base" latinLnBrk="0" hangingPunct="1">
              <a:lnSpc>
                <a:spcPct val="100000"/>
              </a:lnSpc>
              <a:spcBef>
                <a:spcPts val="450"/>
              </a:spcBef>
              <a:spcAft>
                <a:spcPct val="0"/>
              </a:spcAft>
              <a:buClrTx/>
              <a:buSzTx/>
              <a:buFont typeface="Arial" panose="020B0604020202020204" pitchFamily="34" charset="0"/>
              <a:buChar char="─"/>
              <a:tabLst/>
              <a:defRPr/>
            </a:pPr>
            <a:r>
              <a:rPr kumimoji="0" lang="en-US" sz="2000" b="0" i="0" u="none" strike="noStrike" kern="0" cap="none" spc="0" normalizeH="0" baseline="0" noProof="0">
                <a:ln>
                  <a:noFill/>
                </a:ln>
                <a:solidFill>
                  <a:srgbClr val="000000">
                    <a:lumMod val="85000"/>
                    <a:lumOff val="15000"/>
                  </a:srgbClr>
                </a:solidFill>
                <a:effectLst/>
                <a:uLnTx/>
                <a:uFillTx/>
                <a:latin typeface="Arial" panose="020B0604020202020204"/>
                <a:ea typeface="+mn-ea"/>
                <a:cs typeface="+mn-cs"/>
              </a:rPr>
              <a:t>Report RTD information</a:t>
            </a:r>
          </a:p>
        </p:txBody>
      </p:sp>
    </p:spTree>
    <p:custDataLst>
      <p:tags r:id="rId1"/>
    </p:custDataLst>
    <p:extLst>
      <p:ext uri="{BB962C8B-B14F-4D97-AF65-F5344CB8AC3E}">
        <p14:creationId xmlns:p14="http://schemas.microsoft.com/office/powerpoint/2010/main" val="1383320440"/>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Registering for the Clearinghouse – MROs and SAPs</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475F6-15BF-E945-87A6-683076D41687}" type="slidenum">
              <a:rPr kumimoji="0" lang="en-US" sz="11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100" b="0" i="0" u="none" strike="noStrike" kern="1200" cap="none" spc="0" normalizeH="0" baseline="0" noProof="0">
              <a:ln>
                <a:noFill/>
              </a:ln>
              <a:solidFill>
                <a:srgbClr val="000000"/>
              </a:solidFill>
              <a:effectLst/>
              <a:uLnTx/>
              <a:uFillTx/>
              <a:latin typeface="Arial" charset="0"/>
              <a:cs typeface="Arial" charset="0"/>
            </a:endParaRPr>
          </a:p>
        </p:txBody>
      </p:sp>
      <p:sp>
        <p:nvSpPr>
          <p:cNvPr id="3" name="Content Placeholder 2"/>
          <p:cNvSpPr>
            <a:spLocks noGrp="1"/>
          </p:cNvSpPr>
          <p:nvPr>
            <p:ph idx="1"/>
          </p:nvPr>
        </p:nvSpPr>
        <p:spPr>
          <a:xfrm>
            <a:off x="514351" y="1569002"/>
            <a:ext cx="5423462" cy="1238491"/>
          </a:xfrm>
        </p:spPr>
        <p:txBody>
          <a:bodyPr/>
          <a:lstStyle/>
          <a:p>
            <a:r>
              <a:rPr lang="en-US"/>
              <a:t>MROs: Enter your MRO license information and self-certify you meet all MRO qualifications, per § </a:t>
            </a:r>
            <a:r>
              <a:rPr lang="en-US" u="sng">
                <a:hlinkClick r:id="rId4"/>
              </a:rPr>
              <a:t>40.121</a:t>
            </a:r>
            <a:endParaRPr lang="en-US"/>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811" y="2893699"/>
            <a:ext cx="4939322" cy="3438272"/>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08856" y="2893699"/>
            <a:ext cx="4983344" cy="3438272"/>
          </a:xfrm>
          <a:prstGeom prst="rect">
            <a:avLst/>
          </a:prstGeom>
        </p:spPr>
      </p:pic>
      <p:sp>
        <p:nvSpPr>
          <p:cNvPr id="8" name="Content Placeholder 2"/>
          <p:cNvSpPr txBox="1">
            <a:spLocks/>
          </p:cNvSpPr>
          <p:nvPr/>
        </p:nvSpPr>
        <p:spPr>
          <a:xfrm>
            <a:off x="6366244" y="1525385"/>
            <a:ext cx="5468569" cy="1395368"/>
          </a:xfrm>
          <a:prstGeom prst="rect">
            <a:avLst/>
          </a:prstGeom>
        </p:spPr>
        <p:txBody>
          <a:bodyPr/>
          <a:lstStyle>
            <a:lvl1pPr marL="257175" indent="-257175" algn="l" rtl="0" eaLnBrk="1" fontAlgn="base" hangingPunct="1">
              <a:spcBef>
                <a:spcPts val="1200"/>
              </a:spcBef>
              <a:spcAft>
                <a:spcPct val="0"/>
              </a:spcAft>
              <a:buFont typeface="Wingdings" pitchFamily="2" charset="2"/>
              <a:buChar char="§"/>
              <a:defRPr lang="en-US" sz="2400" baseline="0">
                <a:solidFill>
                  <a:schemeClr val="tx1">
                    <a:lumMod val="85000"/>
                    <a:lumOff val="15000"/>
                  </a:schemeClr>
                </a:solidFill>
                <a:latin typeface="+mn-lt"/>
                <a:ea typeface="+mn-ea"/>
                <a:cs typeface="+mn-cs"/>
              </a:defRPr>
            </a:lvl1pPr>
            <a:lvl2pPr marL="741363" indent="-300038" algn="l" rtl="0" eaLnBrk="1" fontAlgn="base" hangingPunct="1">
              <a:spcBef>
                <a:spcPts val="450"/>
              </a:spcBef>
              <a:spcAft>
                <a:spcPct val="0"/>
              </a:spcAft>
              <a:buFont typeface="Arial" panose="020B0604020202020204" pitchFamily="34" charset="0"/>
              <a:buChar char="─"/>
              <a:defRPr sz="2000" baseline="0">
                <a:solidFill>
                  <a:schemeClr val="tx1">
                    <a:lumMod val="85000"/>
                    <a:lumOff val="15000"/>
                  </a:schemeClr>
                </a:solidFill>
                <a:latin typeface="+mn-lt"/>
              </a:defRPr>
            </a:lvl2pPr>
            <a:lvl3pPr marL="1033463" indent="-179388" algn="l" defTabSz="1033463" rtl="0" eaLnBrk="1" fontAlgn="base" hangingPunct="1">
              <a:spcBef>
                <a:spcPct val="20000"/>
              </a:spcBef>
              <a:spcAft>
                <a:spcPct val="0"/>
              </a:spcAft>
              <a:buFont typeface="Arial" panose="020B0604020202020204" pitchFamily="34" charset="0"/>
              <a:buChar char="•"/>
              <a:defRPr sz="1800" baseline="0">
                <a:solidFill>
                  <a:schemeClr val="tx1">
                    <a:lumMod val="85000"/>
                    <a:lumOff val="15000"/>
                  </a:schemeClr>
                </a:solidFill>
                <a:latin typeface="+mn-lt"/>
              </a:defRPr>
            </a:lvl3pPr>
            <a:lvl4pPr marL="1377950" indent="-171450" algn="l" rtl="0" eaLnBrk="1" fontAlgn="base" hangingPunct="1">
              <a:spcBef>
                <a:spcPct val="20000"/>
              </a:spcBef>
              <a:spcAft>
                <a:spcPct val="0"/>
              </a:spcAft>
              <a:buFont typeface="Wingdings" pitchFamily="2" charset="2"/>
              <a:buChar char="§"/>
              <a:defRPr sz="1600">
                <a:solidFill>
                  <a:schemeClr val="tx1">
                    <a:lumMod val="85000"/>
                    <a:lumOff val="15000"/>
                  </a:schemeClr>
                </a:solidFill>
                <a:latin typeface="+mn-lt"/>
              </a:defRPr>
            </a:lvl4pPr>
            <a:lvl5pPr marL="1543050" indent="-171450" algn="l" rtl="0" eaLnBrk="1" fontAlgn="base" hangingPunct="1">
              <a:spcBef>
                <a:spcPct val="20000"/>
              </a:spcBef>
              <a:spcAft>
                <a:spcPct val="0"/>
              </a:spcAft>
              <a:buFont typeface="Wingdings" pitchFamily="2" charset="2"/>
              <a:buChar char="§"/>
              <a:defRPr sz="1800">
                <a:solidFill>
                  <a:schemeClr val="tx1">
                    <a:lumMod val="85000"/>
                    <a:lumOff val="15000"/>
                  </a:schemeClr>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marL="257175" marR="0" lvl="0" indent="-257175" algn="l" defTabSz="914400" rtl="0" eaLnBrk="1" fontAlgn="base" latinLnBrk="0" hangingPunct="1">
              <a:lnSpc>
                <a:spcPct val="100000"/>
              </a:lnSpc>
              <a:spcBef>
                <a:spcPts val="1200"/>
              </a:spcBef>
              <a:spcAft>
                <a:spcPct val="0"/>
              </a:spcAft>
              <a:buClrTx/>
              <a:buSzTx/>
              <a:buFont typeface="Wingdings" pitchFamily="2" charset="2"/>
              <a:buChar char="§"/>
              <a:tabLst/>
              <a:defRPr/>
            </a:pPr>
            <a:r>
              <a:rPr kumimoji="0" lang="en-US" sz="2400" b="0" i="0" u="none" strike="noStrike" kern="0" cap="none" spc="0" normalizeH="0" baseline="0" noProof="0">
                <a:ln>
                  <a:noFill/>
                </a:ln>
                <a:solidFill>
                  <a:srgbClr val="000000">
                    <a:lumMod val="85000"/>
                    <a:lumOff val="15000"/>
                  </a:srgbClr>
                </a:solidFill>
                <a:effectLst/>
                <a:uLnTx/>
                <a:uFillTx/>
                <a:latin typeface="Arial" panose="020B0604020202020204"/>
                <a:ea typeface="+mn-ea"/>
                <a:cs typeface="+mn-cs"/>
              </a:rPr>
              <a:t>SAPs: Enter your SAP credential information and self-certify you meet all SAP qualifications, per § </a:t>
            </a:r>
            <a:r>
              <a:rPr kumimoji="0" lang="en-US" sz="2400" b="0" i="0" u="sng" strike="noStrike" kern="0" cap="none" spc="0" normalizeH="0" baseline="0" noProof="0">
                <a:ln>
                  <a:noFill/>
                </a:ln>
                <a:solidFill>
                  <a:srgbClr val="000000">
                    <a:lumMod val="85000"/>
                    <a:lumOff val="15000"/>
                  </a:srgbClr>
                </a:solidFill>
                <a:effectLst/>
                <a:uLnTx/>
                <a:uFillTx/>
                <a:latin typeface="Arial" panose="020B0604020202020204"/>
                <a:ea typeface="+mn-ea"/>
                <a:cs typeface="+mn-cs"/>
                <a:hlinkClick r:id="rId7"/>
              </a:rPr>
              <a:t>40.281</a:t>
            </a:r>
            <a:endParaRPr kumimoji="0" lang="en-US" sz="2400" b="0" i="0" u="sng" strike="noStrike" kern="0" cap="none" spc="0" normalizeH="0" baseline="0" noProof="0">
              <a:ln>
                <a:noFill/>
              </a:ln>
              <a:solidFill>
                <a:srgbClr val="000000">
                  <a:lumMod val="85000"/>
                  <a:lumOff val="15000"/>
                </a:srgbClr>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295594218"/>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Inviting Other Users</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475F6-15BF-E945-87A6-683076D41687}" type="slidenum">
              <a:rPr kumimoji="0" lang="en-US" sz="11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100" b="0" i="0" u="none" strike="noStrike" kern="1200" cap="none" spc="0" normalizeH="0" baseline="0" noProof="0">
              <a:ln>
                <a:noFill/>
              </a:ln>
              <a:solidFill>
                <a:srgbClr val="000000"/>
              </a:solidFill>
              <a:effectLst/>
              <a:uLnTx/>
              <a:uFillTx/>
              <a:latin typeface="Arial" charset="0"/>
              <a:cs typeface="Arial" charset="0"/>
            </a:endParaRPr>
          </a:p>
        </p:txBody>
      </p:sp>
      <p:sp>
        <p:nvSpPr>
          <p:cNvPr id="7" name="Content Placeholder 2"/>
          <p:cNvSpPr txBox="1">
            <a:spLocks/>
          </p:cNvSpPr>
          <p:nvPr/>
        </p:nvSpPr>
        <p:spPr>
          <a:xfrm>
            <a:off x="429686" y="1604480"/>
            <a:ext cx="4540898" cy="3243396"/>
          </a:xfrm>
          <a:prstGeom prst="rect">
            <a:avLst/>
          </a:prstGeom>
        </p:spPr>
        <p:txBody>
          <a:bodyPr/>
          <a:lstStyle>
            <a:lvl1pPr marL="257175" indent="-257175" algn="l" rtl="0" eaLnBrk="1" fontAlgn="base" hangingPunct="1">
              <a:spcBef>
                <a:spcPts val="1200"/>
              </a:spcBef>
              <a:spcAft>
                <a:spcPct val="0"/>
              </a:spcAft>
              <a:buFont typeface="Wingdings" pitchFamily="2" charset="2"/>
              <a:buChar char="§"/>
              <a:defRPr lang="en-US" sz="2400" baseline="0">
                <a:solidFill>
                  <a:schemeClr val="tx1">
                    <a:lumMod val="85000"/>
                    <a:lumOff val="15000"/>
                  </a:schemeClr>
                </a:solidFill>
                <a:latin typeface="+mn-lt"/>
                <a:ea typeface="+mn-ea"/>
                <a:cs typeface="+mn-cs"/>
              </a:defRPr>
            </a:lvl1pPr>
            <a:lvl2pPr marL="741363" indent="-300038" algn="l" rtl="0" eaLnBrk="1" fontAlgn="base" hangingPunct="1">
              <a:spcBef>
                <a:spcPts val="450"/>
              </a:spcBef>
              <a:spcAft>
                <a:spcPct val="0"/>
              </a:spcAft>
              <a:buFont typeface="Arial" panose="020B0604020202020204" pitchFamily="34" charset="0"/>
              <a:buChar char="─"/>
              <a:defRPr sz="2000" baseline="0">
                <a:solidFill>
                  <a:schemeClr val="tx1">
                    <a:lumMod val="85000"/>
                    <a:lumOff val="15000"/>
                  </a:schemeClr>
                </a:solidFill>
                <a:latin typeface="+mn-lt"/>
              </a:defRPr>
            </a:lvl2pPr>
            <a:lvl3pPr marL="1033463" indent="-179388" algn="l" defTabSz="1033463" rtl="0" eaLnBrk="1" fontAlgn="base" hangingPunct="1">
              <a:spcBef>
                <a:spcPct val="20000"/>
              </a:spcBef>
              <a:spcAft>
                <a:spcPct val="0"/>
              </a:spcAft>
              <a:buFont typeface="Arial" panose="020B0604020202020204" pitchFamily="34" charset="0"/>
              <a:buChar char="•"/>
              <a:defRPr sz="1800" baseline="0">
                <a:solidFill>
                  <a:schemeClr val="tx1">
                    <a:lumMod val="85000"/>
                    <a:lumOff val="15000"/>
                  </a:schemeClr>
                </a:solidFill>
                <a:latin typeface="+mn-lt"/>
              </a:defRPr>
            </a:lvl3pPr>
            <a:lvl4pPr marL="1377950" indent="-171450" algn="l" rtl="0" eaLnBrk="1" fontAlgn="base" hangingPunct="1">
              <a:spcBef>
                <a:spcPct val="20000"/>
              </a:spcBef>
              <a:spcAft>
                <a:spcPct val="0"/>
              </a:spcAft>
              <a:buFont typeface="Wingdings" pitchFamily="2" charset="2"/>
              <a:buChar char="§"/>
              <a:defRPr sz="1600">
                <a:solidFill>
                  <a:schemeClr val="tx1">
                    <a:lumMod val="85000"/>
                    <a:lumOff val="15000"/>
                  </a:schemeClr>
                </a:solidFill>
                <a:latin typeface="+mn-lt"/>
              </a:defRPr>
            </a:lvl4pPr>
            <a:lvl5pPr marL="1543050" indent="-171450" algn="l" rtl="0" eaLnBrk="1" fontAlgn="base" hangingPunct="1">
              <a:spcBef>
                <a:spcPct val="20000"/>
              </a:spcBef>
              <a:spcAft>
                <a:spcPct val="0"/>
              </a:spcAft>
              <a:buFont typeface="Wingdings" pitchFamily="2" charset="2"/>
              <a:buChar char="§"/>
              <a:defRPr sz="1800">
                <a:solidFill>
                  <a:schemeClr val="tx1">
                    <a:lumMod val="85000"/>
                    <a:lumOff val="15000"/>
                  </a:schemeClr>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marL="257175" marR="0" lvl="0" indent="-257175" algn="l" defTabSz="914400" rtl="0" eaLnBrk="1" fontAlgn="base" latinLnBrk="0" hangingPunct="1">
              <a:lnSpc>
                <a:spcPct val="100000"/>
              </a:lnSpc>
              <a:spcBef>
                <a:spcPts val="1200"/>
              </a:spcBef>
              <a:spcAft>
                <a:spcPct val="0"/>
              </a:spcAft>
              <a:buClrTx/>
              <a:buSzTx/>
              <a:buFont typeface="Wingdings" pitchFamily="2" charset="2"/>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Invite Assistant(s)</a:t>
            </a:r>
          </a:p>
          <a:p>
            <a:pPr marL="741363" marR="0" lvl="1" indent="-300038" algn="l" defTabSz="914400" rtl="0" eaLnBrk="1" fontAlgn="base" latinLnBrk="0" hangingPunct="1">
              <a:lnSpc>
                <a:spcPct val="100000"/>
              </a:lnSpc>
              <a:spcBef>
                <a:spcPts val="450"/>
              </a:spcBef>
              <a:spcAft>
                <a:spcPct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a:ea typeface="+mn-ea"/>
                <a:cs typeface="+mn-cs"/>
              </a:rPr>
              <a:t>Ensure continuous access</a:t>
            </a:r>
          </a:p>
          <a:p>
            <a:pPr marL="741363" marR="0" lvl="1" indent="-300038" algn="l" defTabSz="914400" rtl="0" eaLnBrk="1" fontAlgn="base" latinLnBrk="0" hangingPunct="1">
              <a:lnSpc>
                <a:spcPct val="100000"/>
              </a:lnSpc>
              <a:spcBef>
                <a:spcPts val="450"/>
              </a:spcBef>
              <a:spcAft>
                <a:spcPct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a:ea typeface="+mn-ea"/>
                <a:cs typeface="+mn-cs"/>
              </a:rPr>
              <a:t>Employers: not required for Portal users</a:t>
            </a:r>
          </a:p>
          <a:p>
            <a:pPr marL="741363" marR="0" lvl="1" indent="-300038" algn="l" defTabSz="914400" rtl="0" eaLnBrk="1" fontAlgn="base" latinLnBrk="0" hangingPunct="1">
              <a:lnSpc>
                <a:spcPct val="100000"/>
              </a:lnSpc>
              <a:spcBef>
                <a:spcPts val="450"/>
              </a:spcBef>
              <a:spcAft>
                <a:spcPct val="0"/>
              </a:spcAft>
              <a:buClrTx/>
              <a:buSzTx/>
              <a:buFont typeface="Arial" panose="020B0604020202020204" pitchFamily="34" charset="0"/>
              <a:buChar char="─"/>
              <a:tabLst/>
              <a:defRPr/>
            </a:pPr>
            <a:r>
              <a:rPr lang="en-US">
                <a:solidFill>
                  <a:srgbClr val="000000"/>
                </a:solidFill>
                <a:latin typeface="Arial" panose="020B0604020202020204"/>
              </a:rPr>
              <a:t>Drivers do not have this feature</a:t>
            </a:r>
            <a:endParaRPr kumimoji="0" lang="en-US" sz="2000" b="0" i="0" u="none" strike="noStrike" kern="1200" cap="none" spc="0" normalizeH="0" baseline="0" noProof="0">
              <a:ln>
                <a:noFill/>
              </a:ln>
              <a:solidFill>
                <a:srgbClr val="000000"/>
              </a:solidFill>
              <a:effectLst/>
              <a:uLnTx/>
              <a:uFillTx/>
              <a:latin typeface="Arial" panose="020B0604020202020204"/>
              <a:ea typeface="+mn-ea"/>
              <a:cs typeface="+mn-cs"/>
            </a:endParaRPr>
          </a:p>
          <a:p>
            <a:pPr marL="257175" marR="0" lvl="0" indent="-257175" algn="l" defTabSz="914400" rtl="0" eaLnBrk="1" fontAlgn="base" latinLnBrk="0" hangingPunct="1">
              <a:lnSpc>
                <a:spcPct val="100000"/>
              </a:lnSpc>
              <a:spcBef>
                <a:spcPts val="1200"/>
              </a:spcBef>
              <a:spcAft>
                <a:spcPct val="0"/>
              </a:spcAft>
              <a:buClrTx/>
              <a:buSzTx/>
              <a:buFont typeface="Wingdings" pitchFamily="2" charset="2"/>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Additional Administrators register on the Clearinghouse website</a:t>
            </a:r>
          </a:p>
        </p:txBody>
      </p:sp>
      <p:pic>
        <p:nvPicPr>
          <p:cNvPr id="8" name="Picture 7"/>
          <p:cNvPicPr>
            <a:picLocks noChangeAspect="1"/>
          </p:cNvPicPr>
          <p:nvPr/>
        </p:nvPicPr>
        <p:blipFill>
          <a:blip r:embed="rId4"/>
          <a:stretch>
            <a:fillRect/>
          </a:stretch>
        </p:blipFill>
        <p:spPr>
          <a:xfrm>
            <a:off x="5330598" y="1787361"/>
            <a:ext cx="6179188" cy="3760000"/>
          </a:xfrm>
          <a:prstGeom prst="rect">
            <a:avLst/>
          </a:prstGeom>
        </p:spPr>
      </p:pic>
    </p:spTree>
    <p:custDataLst>
      <p:tags r:id="rId1"/>
    </p:custDataLst>
    <p:extLst>
      <p:ext uri="{BB962C8B-B14F-4D97-AF65-F5344CB8AC3E}">
        <p14:creationId xmlns:p14="http://schemas.microsoft.com/office/powerpoint/2010/main" val="2431360470"/>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0215" y="1874793"/>
            <a:ext cx="5218994" cy="1327592"/>
          </a:xfrm>
        </p:spPr>
        <p:txBody>
          <a:bodyPr/>
          <a:lstStyle/>
          <a:p>
            <a:r>
              <a:rPr lang="en-US"/>
              <a:t>Queries and Consent Requests</a:t>
            </a:r>
          </a:p>
        </p:txBody>
      </p:sp>
      <p:sp>
        <p:nvSpPr>
          <p:cNvPr id="3" name="Slide Number Placeholder 2"/>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1475F6-15BF-E945-87A6-683076D41687}" type="slidenum">
              <a:rPr kumimoji="0" lang="en-US" sz="11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100" b="0" i="0" u="none" strike="noStrike" kern="1200" cap="none" spc="0" normalizeH="0" baseline="0" noProof="0">
              <a:ln>
                <a:noFill/>
              </a:ln>
              <a:solidFill>
                <a:srgbClr val="000000"/>
              </a:solidFill>
              <a:effectLst/>
              <a:uLnTx/>
              <a:uFillTx/>
              <a:latin typeface="Arial" charset="0"/>
              <a:cs typeface="Arial" charset="0"/>
            </a:endParaRPr>
          </a:p>
        </p:txBody>
      </p:sp>
    </p:spTree>
    <p:custDataLst>
      <p:tags r:id="rId1"/>
    </p:custDataLst>
    <p:extLst>
      <p:ext uri="{BB962C8B-B14F-4D97-AF65-F5344CB8AC3E}">
        <p14:creationId xmlns:p14="http://schemas.microsoft.com/office/powerpoint/2010/main" val="1256926161"/>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Query Requirement</a:t>
            </a:r>
          </a:p>
        </p:txBody>
      </p:sp>
      <p:sp>
        <p:nvSpPr>
          <p:cNvPr id="3" name="Content Placeholder 2"/>
          <p:cNvSpPr>
            <a:spLocks noGrp="1"/>
          </p:cNvSpPr>
          <p:nvPr>
            <p:ph idx="1"/>
          </p:nvPr>
        </p:nvSpPr>
        <p:spPr/>
        <p:txBody>
          <a:bodyPr/>
          <a:lstStyle/>
          <a:p>
            <a:r>
              <a:rPr lang="en-US"/>
              <a:t>A query is a check of the Clearinghouse to ensure a CDL driver is not prohibited from performing safety-sensitive functions (such as operating a CMV) due to a drug and alcohol program violation</a:t>
            </a:r>
          </a:p>
          <a:p>
            <a:r>
              <a:rPr lang="en-US"/>
              <a:t>All queries require driver consent</a:t>
            </a:r>
          </a:p>
          <a:p>
            <a:endParaRPr lang="en-US" b="1">
              <a:solidFill>
                <a:schemeClr val="accent5">
                  <a:lumMod val="50000"/>
                </a:schemeClr>
              </a:solidFill>
            </a:endParaRPr>
          </a:p>
          <a:p>
            <a:pPr marL="0" indent="0">
              <a:buNone/>
            </a:pPr>
            <a:endParaRPr lang="en-US" b="1">
              <a:solidFill>
                <a:schemeClr val="accent5">
                  <a:lumMod val="50000"/>
                </a:schemeClr>
              </a:solidFill>
            </a:endParaRP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475F6-15BF-E945-87A6-683076D41687}" type="slidenum">
              <a:rPr kumimoji="0" lang="en-US" sz="11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100" b="0" i="0" u="none" strike="noStrike" kern="1200" cap="none" spc="0" normalizeH="0" baseline="0" noProof="0">
              <a:ln>
                <a:noFill/>
              </a:ln>
              <a:solidFill>
                <a:srgbClr val="000000"/>
              </a:solidFill>
              <a:effectLst/>
              <a:uLnTx/>
              <a:uFillTx/>
              <a:latin typeface="Arial" charset="0"/>
              <a:cs typeface="Arial" charset="0"/>
            </a:endParaRPr>
          </a:p>
        </p:txBody>
      </p:sp>
      <p:graphicFrame>
        <p:nvGraphicFramePr>
          <p:cNvPr id="6" name="Table 5"/>
          <p:cNvGraphicFramePr>
            <a:graphicFrameLocks noGrp="1"/>
          </p:cNvGraphicFramePr>
          <p:nvPr/>
        </p:nvGraphicFramePr>
        <p:xfrm>
          <a:off x="765386" y="3599859"/>
          <a:ext cx="11069427" cy="2559974"/>
        </p:xfrm>
        <a:graphic>
          <a:graphicData uri="http://schemas.openxmlformats.org/drawingml/2006/table">
            <a:tbl>
              <a:tblPr firstRow="1" bandRow="1">
                <a:tableStyleId>{5C22544A-7EE6-4342-B048-85BDC9FD1C3A}</a:tableStyleId>
              </a:tblPr>
              <a:tblGrid>
                <a:gridCol w="2858347">
                  <a:extLst>
                    <a:ext uri="{9D8B030D-6E8A-4147-A177-3AD203B41FA5}">
                      <a16:colId xmlns:a16="http://schemas.microsoft.com/office/drawing/2014/main" val="3701947397"/>
                    </a:ext>
                  </a:extLst>
                </a:gridCol>
                <a:gridCol w="8211080">
                  <a:extLst>
                    <a:ext uri="{9D8B030D-6E8A-4147-A177-3AD203B41FA5}">
                      <a16:colId xmlns:a16="http://schemas.microsoft.com/office/drawing/2014/main" val="1400012759"/>
                    </a:ext>
                  </a:extLst>
                </a:gridCol>
              </a:tblGrid>
              <a:tr h="389370">
                <a:tc>
                  <a:txBody>
                    <a:bodyPr/>
                    <a:lstStyle/>
                    <a:p>
                      <a:r>
                        <a:rPr lang="en-US" sz="2000"/>
                        <a:t>Purpose</a:t>
                      </a:r>
                    </a:p>
                  </a:txBody>
                  <a:tcPr>
                    <a:solidFill>
                      <a:srgbClr val="121A45"/>
                    </a:solidFill>
                  </a:tcPr>
                </a:tc>
                <a:tc>
                  <a:txBody>
                    <a:bodyPr/>
                    <a:lstStyle/>
                    <a:p>
                      <a:r>
                        <a:rPr lang="en-US" sz="2000"/>
                        <a:t>Description</a:t>
                      </a:r>
                    </a:p>
                  </a:txBody>
                  <a:tcPr>
                    <a:solidFill>
                      <a:srgbClr val="121A45"/>
                    </a:solidFill>
                  </a:tcPr>
                </a:tc>
                <a:extLst>
                  <a:ext uri="{0D108BD9-81ED-4DB2-BD59-A6C34878D82A}">
                    <a16:rowId xmlns:a16="http://schemas.microsoft.com/office/drawing/2014/main" val="3933332637"/>
                  </a:ext>
                </a:extLst>
              </a:tr>
              <a:tr h="572576">
                <a:tc>
                  <a:txBody>
                    <a:bodyPr/>
                    <a:lstStyle/>
                    <a:p>
                      <a:r>
                        <a:rPr lang="en-US" sz="1800" b="1"/>
                        <a:t>Pre-employment query</a:t>
                      </a:r>
                    </a:p>
                  </a:txBody>
                  <a:tcPr>
                    <a:solidFill>
                      <a:schemeClr val="bg2">
                        <a:lumMod val="20000"/>
                        <a:lumOff val="80000"/>
                      </a:schemeClr>
                    </a:solidFill>
                  </a:tcPr>
                </a:tc>
                <a:tc>
                  <a:txBody>
                    <a:bodyPr/>
                    <a:lstStyle/>
                    <a:p>
                      <a:r>
                        <a:rPr lang="en-US" sz="1700" b="0"/>
                        <a:t>Required for all newly hired CDL drivers</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700"/>
                        <a:t> - Until January 5, 2023, a manual check is </a:t>
                      </a:r>
                      <a:r>
                        <a:rPr lang="en-US" sz="1700">
                          <a:solidFill>
                            <a:schemeClr val="tx1"/>
                          </a:solidFill>
                        </a:rPr>
                        <a:t>still </a:t>
                      </a:r>
                      <a:r>
                        <a:rPr lang="en-US" sz="1700"/>
                        <a:t>required for the </a:t>
                      </a:r>
                      <a:r>
                        <a:rPr lang="en-US" sz="1700">
                          <a:solidFill>
                            <a:schemeClr val="tx1"/>
                          </a:solidFill>
                        </a:rPr>
                        <a:t>prior</a:t>
                      </a:r>
                      <a:r>
                        <a:rPr lang="en-US" sz="1700">
                          <a:solidFill>
                            <a:srgbClr val="FF0000"/>
                          </a:solidFill>
                        </a:rPr>
                        <a:t> </a:t>
                      </a:r>
                      <a:r>
                        <a:rPr lang="en-US" sz="1700"/>
                        <a:t>3 years</a:t>
                      </a:r>
                    </a:p>
                  </a:txBody>
                  <a:tcPr>
                    <a:solidFill>
                      <a:schemeClr val="bg2">
                        <a:lumMod val="20000"/>
                        <a:lumOff val="80000"/>
                      </a:schemeClr>
                    </a:solidFill>
                  </a:tcPr>
                </a:tc>
                <a:extLst>
                  <a:ext uri="{0D108BD9-81ED-4DB2-BD59-A6C34878D82A}">
                    <a16:rowId xmlns:a16="http://schemas.microsoft.com/office/drawing/2014/main" val="1073469594"/>
                  </a:ext>
                </a:extLst>
              </a:tr>
              <a:tr h="1554134">
                <a:tc>
                  <a:txBody>
                    <a:bodyPr/>
                    <a:lstStyle/>
                    <a:p>
                      <a:r>
                        <a:rPr lang="en-US" sz="1800" b="1"/>
                        <a:t>Annual query</a:t>
                      </a:r>
                    </a:p>
                  </a:txBody>
                  <a:tcPr>
                    <a:solidFill>
                      <a:schemeClr val="bg2">
                        <a:lumMod val="20000"/>
                        <a:lumOff val="80000"/>
                      </a:schemeClr>
                    </a:solidFill>
                  </a:tcPr>
                </a:tc>
                <a:tc>
                  <a:txBody>
                    <a:bodyPr/>
                    <a:lstStyle/>
                    <a:p>
                      <a:r>
                        <a:rPr lang="en-US" sz="1700"/>
                        <a:t>Follows a rolling 12-month calendar</a:t>
                      </a:r>
                    </a:p>
                    <a:p>
                      <a:r>
                        <a:rPr lang="en-US" sz="1700" i="1"/>
                        <a:t>Example: Query driver J. Smith on</a:t>
                      </a:r>
                      <a:r>
                        <a:rPr lang="en-US" sz="1700" i="1" baseline="0"/>
                        <a:t> December 1, 2020 – not required to query J. Smith again until December 1, 2021</a:t>
                      </a:r>
                    </a:p>
                    <a:p>
                      <a:endParaRPr lang="en-US" sz="1700" i="1" baseline="0"/>
                    </a:p>
                    <a:p>
                      <a:pPr marL="0" marR="0" lvl="0" indent="0" algn="l" defTabSz="685800" rtl="0" eaLnBrk="1" fontAlgn="auto" latinLnBrk="0" hangingPunct="1">
                        <a:lnSpc>
                          <a:spcPct val="100000"/>
                        </a:lnSpc>
                        <a:spcBef>
                          <a:spcPts val="0"/>
                        </a:spcBef>
                        <a:spcAft>
                          <a:spcPts val="0"/>
                        </a:spcAft>
                        <a:buClrTx/>
                        <a:buSzTx/>
                        <a:buFontTx/>
                        <a:buNone/>
                        <a:tabLst/>
                        <a:defRPr/>
                      </a:pPr>
                      <a:r>
                        <a:rPr lang="en-US" sz="1700" b="1">
                          <a:solidFill>
                            <a:srgbClr val="0070C0"/>
                          </a:solidFill>
                        </a:rPr>
                        <a:t>If you have not yet conducted annual queries, the deadline is January 5, 2021</a:t>
                      </a:r>
                    </a:p>
                  </a:txBody>
                  <a:tcPr>
                    <a:solidFill>
                      <a:schemeClr val="bg2">
                        <a:lumMod val="20000"/>
                        <a:lumOff val="80000"/>
                      </a:schemeClr>
                    </a:solidFill>
                  </a:tcPr>
                </a:tc>
                <a:extLst>
                  <a:ext uri="{0D108BD9-81ED-4DB2-BD59-A6C34878D82A}">
                    <a16:rowId xmlns:a16="http://schemas.microsoft.com/office/drawing/2014/main" val="1250068161"/>
                  </a:ext>
                </a:extLst>
              </a:tr>
            </a:tbl>
          </a:graphicData>
        </a:graphic>
      </p:graphicFrame>
    </p:spTree>
    <p:custDataLst>
      <p:tags r:id="rId1"/>
    </p:custDataLst>
    <p:extLst>
      <p:ext uri="{BB962C8B-B14F-4D97-AF65-F5344CB8AC3E}">
        <p14:creationId xmlns:p14="http://schemas.microsoft.com/office/powerpoint/2010/main" val="2790904772"/>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Consent Requirements Based on Type of Query</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475F6-15BF-E945-87A6-683076D41687}" type="slidenum">
              <a:rPr kumimoji="0" lang="en-US" sz="11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100" b="0" i="0" u="none" strike="noStrike" kern="1200" cap="none" spc="0" normalizeH="0" baseline="0" noProof="0">
              <a:ln>
                <a:noFill/>
              </a:ln>
              <a:solidFill>
                <a:srgbClr val="000000"/>
              </a:solidFill>
              <a:effectLst/>
              <a:uLnTx/>
              <a:uFillTx/>
              <a:latin typeface="Arial" charset="0"/>
              <a:cs typeface="Arial" charset="0"/>
            </a:endParaRPr>
          </a:p>
        </p:txBody>
      </p:sp>
      <p:graphicFrame>
        <p:nvGraphicFramePr>
          <p:cNvPr id="5" name="Table 4"/>
          <p:cNvGraphicFramePr>
            <a:graphicFrameLocks noGrp="1"/>
          </p:cNvGraphicFramePr>
          <p:nvPr/>
        </p:nvGraphicFramePr>
        <p:xfrm>
          <a:off x="558155" y="1487404"/>
          <a:ext cx="7733790" cy="4307335"/>
        </p:xfrm>
        <a:graphic>
          <a:graphicData uri="http://schemas.openxmlformats.org/drawingml/2006/table">
            <a:tbl>
              <a:tblPr firstRow="1" bandRow="1">
                <a:tableStyleId>{21E4AEA4-8DFA-4A89-87EB-49C32662AFE0}</a:tableStyleId>
              </a:tblPr>
              <a:tblGrid>
                <a:gridCol w="2442432">
                  <a:extLst>
                    <a:ext uri="{9D8B030D-6E8A-4147-A177-3AD203B41FA5}">
                      <a16:colId xmlns:a16="http://schemas.microsoft.com/office/drawing/2014/main" val="4155740382"/>
                    </a:ext>
                  </a:extLst>
                </a:gridCol>
                <a:gridCol w="2235200">
                  <a:extLst>
                    <a:ext uri="{9D8B030D-6E8A-4147-A177-3AD203B41FA5}">
                      <a16:colId xmlns:a16="http://schemas.microsoft.com/office/drawing/2014/main" val="3680952420"/>
                    </a:ext>
                  </a:extLst>
                </a:gridCol>
                <a:gridCol w="3056158">
                  <a:extLst>
                    <a:ext uri="{9D8B030D-6E8A-4147-A177-3AD203B41FA5}">
                      <a16:colId xmlns:a16="http://schemas.microsoft.com/office/drawing/2014/main" val="1960555441"/>
                    </a:ext>
                  </a:extLst>
                </a:gridCol>
              </a:tblGrid>
              <a:tr h="544365">
                <a:tc>
                  <a:txBody>
                    <a:bodyPr/>
                    <a:lstStyle/>
                    <a:p>
                      <a:pPr algn="l"/>
                      <a:r>
                        <a:rPr lang="en-US" sz="1400">
                          <a:solidFill>
                            <a:schemeClr val="bg1"/>
                          </a:solidFill>
                        </a:rPr>
                        <a:t>Reason for Query</a:t>
                      </a:r>
                      <a:endParaRPr lang="en-US" sz="1400"/>
                    </a:p>
                  </a:txBody>
                  <a:tcPr marL="182880" marR="274320" marT="91440" marB="9144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1647"/>
                    </a:solidFill>
                  </a:tcPr>
                </a:tc>
                <a:tc>
                  <a:txBody>
                    <a:bodyPr/>
                    <a:lstStyle/>
                    <a:p>
                      <a:pPr algn="l"/>
                      <a:r>
                        <a:rPr lang="en-US" sz="1400"/>
                        <a:t>Type</a:t>
                      </a:r>
                      <a:r>
                        <a:rPr lang="en-US" sz="1400" baseline="0"/>
                        <a:t> of Query</a:t>
                      </a:r>
                      <a:endParaRPr lang="en-US" sz="1400"/>
                    </a:p>
                  </a:txBody>
                  <a:tcPr marL="182880" marR="274320" marT="91440" marB="9144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1647"/>
                    </a:solidFill>
                  </a:tcPr>
                </a:tc>
                <a:tc>
                  <a:txBody>
                    <a:bodyPr/>
                    <a:lstStyle/>
                    <a:p>
                      <a:pPr algn="l"/>
                      <a:r>
                        <a:rPr lang="en-US" sz="1400"/>
                        <a:t>Consent Required</a:t>
                      </a:r>
                    </a:p>
                  </a:txBody>
                  <a:tcPr marL="182880" marR="274320" marT="91440" marB="9144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1647"/>
                    </a:solidFill>
                  </a:tcPr>
                </a:tc>
                <a:extLst>
                  <a:ext uri="{0D108BD9-81ED-4DB2-BD59-A6C34878D82A}">
                    <a16:rowId xmlns:a16="http://schemas.microsoft.com/office/drawing/2014/main" val="1143845250"/>
                  </a:ext>
                </a:extLst>
              </a:tr>
              <a:tr h="1812253">
                <a:tc>
                  <a:txBody>
                    <a:bodyPr/>
                    <a:lstStyle/>
                    <a:p>
                      <a:pPr marL="0" marR="0" lvl="0" indent="0" algn="ctr" defTabSz="6858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sz="1400" b="1"/>
                        <a:t>Annual query</a:t>
                      </a:r>
                    </a:p>
                  </a:txBody>
                  <a:tcPr marL="182880" marR="274320" marT="91440" marB="9144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B3CBD4">
                        <a:alpha val="41000"/>
                      </a:srgbClr>
                    </a:solidFill>
                  </a:tcPr>
                </a:tc>
                <a:tc>
                  <a:txBody>
                    <a:bodyPr/>
                    <a:lstStyle/>
                    <a:p>
                      <a:pPr marL="0" marR="0" lvl="0" indent="0" algn="ctr" defTabSz="6858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sz="1400" b="1" kern="1200">
                          <a:solidFill>
                            <a:schemeClr val="dk1"/>
                          </a:solidFill>
                          <a:latin typeface="+mn-lt"/>
                          <a:ea typeface="+mn-ea"/>
                          <a:cs typeface="+mn-cs"/>
                        </a:rPr>
                        <a:t>Limited Query</a:t>
                      </a:r>
                    </a:p>
                  </a:txBody>
                  <a:tcPr marL="182880" marR="274320" marT="91440" marB="9144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B3CBD4">
                        <a:alpha val="41000"/>
                      </a:srgbClr>
                    </a:solidFill>
                  </a:tcPr>
                </a:tc>
                <a:tc>
                  <a:txBody>
                    <a:bodyPr/>
                    <a:lstStyle/>
                    <a:p>
                      <a:pPr marL="0" marR="0" lvl="0" indent="0" algn="l" defTabSz="6858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sz="1250" kern="1200">
                          <a:solidFill>
                            <a:schemeClr val="dk1"/>
                          </a:solidFill>
                          <a:latin typeface="+mn-lt"/>
                          <a:ea typeface="+mn-ea"/>
                          <a:cs typeface="+mn-cs"/>
                        </a:rPr>
                        <a:t>General consent, done</a:t>
                      </a:r>
                      <a:r>
                        <a:rPr lang="en-US" sz="1250" kern="1200" baseline="0">
                          <a:solidFill>
                            <a:schemeClr val="dk1"/>
                          </a:solidFill>
                          <a:latin typeface="+mn-lt"/>
                          <a:ea typeface="+mn-ea"/>
                          <a:cs typeface="+mn-cs"/>
                        </a:rPr>
                        <a:t> o</a:t>
                      </a:r>
                      <a:r>
                        <a:rPr lang="en-US" sz="1250" kern="1200">
                          <a:solidFill>
                            <a:schemeClr val="dk1"/>
                          </a:solidFill>
                          <a:latin typeface="+mn-lt"/>
                          <a:ea typeface="+mn-ea"/>
                          <a:cs typeface="+mn-cs"/>
                        </a:rPr>
                        <a:t>utside the Clearinghouse</a:t>
                      </a:r>
                    </a:p>
                    <a:p>
                      <a:pPr marL="0" marR="0" lvl="0" indent="0" algn="l" defTabSz="6858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sz="1250" kern="1200">
                          <a:solidFill>
                            <a:schemeClr val="dk1"/>
                          </a:solidFill>
                          <a:latin typeface="+mn-lt"/>
                          <a:ea typeface="+mn-ea"/>
                          <a:cs typeface="+mn-cs"/>
                        </a:rPr>
                        <a:t>May be electronic or wet signature, one time or unlimited</a:t>
                      </a:r>
                    </a:p>
                    <a:p>
                      <a:pPr marL="0" marR="0" lvl="0" indent="0" algn="l" defTabSz="685800" rtl="0" eaLnBrk="1" fontAlgn="auto" latinLnBrk="0" hangingPunct="1">
                        <a:lnSpc>
                          <a:spcPct val="100000"/>
                        </a:lnSpc>
                        <a:spcBef>
                          <a:spcPts val="600"/>
                        </a:spcBef>
                        <a:spcAft>
                          <a:spcPts val="1200"/>
                        </a:spcAft>
                        <a:buClrTx/>
                        <a:buSzTx/>
                        <a:buFont typeface="Arial" panose="020B0604020202020204" pitchFamily="34" charset="0"/>
                        <a:buNone/>
                        <a:tabLst/>
                        <a:defRPr/>
                      </a:pPr>
                      <a:r>
                        <a:rPr lang="en-US" sz="1250"/>
                        <a:t>Limited consent form must specify time range</a:t>
                      </a:r>
                    </a:p>
                  </a:txBody>
                  <a:tcPr marL="182880" marR="274320" marT="91440" marB="9144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B3CBD4">
                        <a:alpha val="41000"/>
                      </a:srgbClr>
                    </a:solidFill>
                  </a:tcPr>
                </a:tc>
                <a:extLst>
                  <a:ext uri="{0D108BD9-81ED-4DB2-BD59-A6C34878D82A}">
                    <a16:rowId xmlns:a16="http://schemas.microsoft.com/office/drawing/2014/main" val="3602273683"/>
                  </a:ext>
                </a:extLst>
              </a:tr>
              <a:tr h="1950717">
                <a:tc>
                  <a:txBody>
                    <a:bodyPr/>
                    <a:lstStyle/>
                    <a:p>
                      <a:pPr marL="0" indent="0" algn="ctr">
                        <a:spcAft>
                          <a:spcPts val="600"/>
                        </a:spcAft>
                        <a:buFont typeface="Arial" panose="020B0604020202020204" pitchFamily="34" charset="0"/>
                        <a:buNone/>
                      </a:pPr>
                      <a:r>
                        <a:rPr lang="en-US" sz="1400" b="1"/>
                        <a:t> Pre-employment query</a:t>
                      </a:r>
                    </a:p>
                  </a:txBody>
                  <a:tcPr marL="182880" marR="274320" marT="91440" marB="9144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B3CBD4">
                        <a:alpha val="15000"/>
                      </a:srgbClr>
                    </a:solidFill>
                  </a:tcPr>
                </a:tc>
                <a:tc>
                  <a:txBody>
                    <a:bodyPr/>
                    <a:lstStyle/>
                    <a:p>
                      <a:pPr marL="0" indent="0" algn="ctr" defTabSz="685800" rtl="0" eaLnBrk="1" latinLnBrk="0" hangingPunct="1">
                        <a:spcAft>
                          <a:spcPts val="600"/>
                        </a:spcAft>
                        <a:buFont typeface="Arial" panose="020B0604020202020204" pitchFamily="34" charset="0"/>
                        <a:buNone/>
                      </a:pPr>
                      <a:r>
                        <a:rPr lang="en-US" sz="1400" b="1" kern="1200">
                          <a:solidFill>
                            <a:schemeClr val="dk1"/>
                          </a:solidFill>
                          <a:latin typeface="+mn-lt"/>
                          <a:ea typeface="+mn-ea"/>
                          <a:cs typeface="+mn-cs"/>
                        </a:rPr>
                        <a:t>Full Query</a:t>
                      </a:r>
                    </a:p>
                  </a:txBody>
                  <a:tcPr marL="182880" marR="274320" marT="91440" marB="9144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B3CBD4">
                        <a:alpha val="15000"/>
                      </a:srgbClr>
                    </a:solidFill>
                  </a:tcPr>
                </a:tc>
                <a:tc>
                  <a:txBody>
                    <a:bodyPr/>
                    <a:lstStyle/>
                    <a:p>
                      <a:pPr marL="0" marR="0" lvl="0" indent="0" algn="l" defTabSz="6858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sz="1250" kern="1200">
                          <a:solidFill>
                            <a:schemeClr val="dk1"/>
                          </a:solidFill>
                          <a:latin typeface="+mn-lt"/>
                          <a:ea typeface="+mn-ea"/>
                          <a:cs typeface="+mn-cs"/>
                        </a:rPr>
                        <a:t>Specific consent, provided electronically within the Clearinghouse</a:t>
                      </a:r>
                    </a:p>
                    <a:p>
                      <a:pPr marL="0" indent="0" algn="l">
                        <a:spcAft>
                          <a:spcPts val="1200"/>
                        </a:spcAft>
                        <a:buFont typeface="Arial" panose="020B0604020202020204" pitchFamily="34" charset="0"/>
                        <a:buNone/>
                      </a:pPr>
                      <a:r>
                        <a:rPr lang="en-US" sz="1250"/>
                        <a:t>Required for each full query of</a:t>
                      </a:r>
                      <a:r>
                        <a:rPr lang="en-US" sz="1250" baseline="0"/>
                        <a:t> an</a:t>
                      </a:r>
                      <a:r>
                        <a:rPr lang="en-US" sz="1250"/>
                        <a:t> individual driver</a:t>
                      </a:r>
                    </a:p>
                  </a:txBody>
                  <a:tcPr marL="182880" marR="274320" marT="91440" marB="9144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B3CBD4">
                        <a:alpha val="15000"/>
                      </a:srgbClr>
                    </a:solidFill>
                  </a:tcPr>
                </a:tc>
                <a:extLst>
                  <a:ext uri="{0D108BD9-81ED-4DB2-BD59-A6C34878D82A}">
                    <a16:rowId xmlns:a16="http://schemas.microsoft.com/office/drawing/2014/main" val="2829948112"/>
                  </a:ext>
                </a:extLst>
              </a:tr>
            </a:tbl>
          </a:graphicData>
        </a:graphic>
      </p:graphicFrame>
      <p:sp>
        <p:nvSpPr>
          <p:cNvPr id="6" name="TextBox 5"/>
          <p:cNvSpPr txBox="1"/>
          <p:nvPr/>
        </p:nvSpPr>
        <p:spPr>
          <a:xfrm>
            <a:off x="9351610" y="2526349"/>
            <a:ext cx="2406898" cy="646331"/>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Download a </a:t>
            </a: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hlinkClick r:id="rId4"/>
              </a:rPr>
              <a:t>sample general consent form</a:t>
            </a: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a:t>
            </a:r>
          </a:p>
        </p:txBody>
      </p:sp>
      <p:sp>
        <p:nvSpPr>
          <p:cNvPr id="10" name="TextBox 9"/>
          <p:cNvSpPr txBox="1"/>
          <p:nvPr/>
        </p:nvSpPr>
        <p:spPr>
          <a:xfrm>
            <a:off x="8654839" y="2526349"/>
            <a:ext cx="787187" cy="646331"/>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 name="TextBox 12"/>
          <p:cNvSpPr txBox="1"/>
          <p:nvPr/>
        </p:nvSpPr>
        <p:spPr>
          <a:xfrm>
            <a:off x="8654839" y="4006276"/>
            <a:ext cx="3179974" cy="17081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50" b="0" i="0" u="none" strike="noStrike" kern="1200" cap="none" spc="0" normalizeH="0" baseline="0" noProof="0">
                <a:ln>
                  <a:noFill/>
                </a:ln>
                <a:solidFill>
                  <a:srgbClr val="000000"/>
                </a:solidFill>
                <a:effectLst/>
                <a:uLnTx/>
                <a:uFillTx/>
                <a:latin typeface="Arial" panose="020B0604020202020204"/>
                <a:ea typeface="+mn-ea"/>
                <a:cs typeface="+mn-cs"/>
              </a:rPr>
              <a:t>If a driver refuses consent (for any query) the query cannot be conducted and the driver is prohibited from performing safety-sensitive functions </a:t>
            </a:r>
            <a:r>
              <a:rPr kumimoji="0" lang="en-US" sz="1750" b="0" i="1" u="none" strike="noStrike" kern="1200" cap="none" spc="0" normalizeH="0" baseline="0" noProof="0">
                <a:ln>
                  <a:noFill/>
                </a:ln>
                <a:solidFill>
                  <a:srgbClr val="000000"/>
                </a:solidFill>
                <a:effectLst/>
                <a:uLnTx/>
                <a:uFillTx/>
                <a:latin typeface="Arial" panose="020B0604020202020204"/>
                <a:ea typeface="+mn-ea"/>
                <a:cs typeface="+mn-cs"/>
              </a:rPr>
              <a:t>for that employer.</a:t>
            </a:r>
            <a:endParaRPr kumimoji="0" lang="en-US" sz="175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82602" y="2596974"/>
            <a:ext cx="477977" cy="505079"/>
          </a:xfrm>
          <a:prstGeom prst="rect">
            <a:avLst/>
          </a:prstGeom>
        </p:spPr>
      </p:pic>
      <p:pic>
        <p:nvPicPr>
          <p:cNvPr id="16" name="Picture 15">
            <a:extLst>
              <a:ext uri="{FF2B5EF4-FFF2-40B4-BE49-F238E27FC236}">
                <a16:creationId xmlns:a16="http://schemas.microsoft.com/office/drawing/2014/main" id="{F5290CE7-FD00-3A40-A2E5-106724CC5D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4540" y="2414777"/>
            <a:ext cx="1154670" cy="1172712"/>
          </a:xfrm>
          <a:prstGeom prst="rect">
            <a:avLst/>
          </a:prstGeom>
        </p:spPr>
      </p:pic>
      <p:pic>
        <p:nvPicPr>
          <p:cNvPr id="17" name="Picture 16">
            <a:extLst>
              <a:ext uri="{FF2B5EF4-FFF2-40B4-BE49-F238E27FC236}">
                <a16:creationId xmlns:a16="http://schemas.microsoft.com/office/drawing/2014/main" id="{C101496B-CB9D-D549-9EDD-24E0C23ECE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4540" y="4414537"/>
            <a:ext cx="1154670" cy="1172712"/>
          </a:xfrm>
          <a:prstGeom prst="rect">
            <a:avLst/>
          </a:prstGeom>
        </p:spPr>
      </p:pic>
      <p:pic>
        <p:nvPicPr>
          <p:cNvPr id="23" name="Picture 22">
            <a:extLst>
              <a:ext uri="{FF2B5EF4-FFF2-40B4-BE49-F238E27FC236}">
                <a16:creationId xmlns:a16="http://schemas.microsoft.com/office/drawing/2014/main" id="{711ED3EB-C729-0243-8B12-8486CC91B61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08395" y="2414777"/>
            <a:ext cx="1154670" cy="1172712"/>
          </a:xfrm>
          <a:prstGeom prst="rect">
            <a:avLst/>
          </a:prstGeom>
        </p:spPr>
      </p:pic>
      <p:pic>
        <p:nvPicPr>
          <p:cNvPr id="24" name="Picture 23">
            <a:extLst>
              <a:ext uri="{FF2B5EF4-FFF2-40B4-BE49-F238E27FC236}">
                <a16:creationId xmlns:a16="http://schemas.microsoft.com/office/drawing/2014/main" id="{14B8F34A-02D9-6C42-A411-B31B33B0183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08395" y="4414537"/>
            <a:ext cx="1154670" cy="1172712"/>
          </a:xfrm>
          <a:prstGeom prst="rect">
            <a:avLst/>
          </a:prstGeom>
        </p:spPr>
      </p:pic>
    </p:spTree>
    <p:custDataLst>
      <p:tags r:id="rId1"/>
    </p:custDataLst>
    <p:extLst>
      <p:ext uri="{BB962C8B-B14F-4D97-AF65-F5344CB8AC3E}">
        <p14:creationId xmlns:p14="http://schemas.microsoft.com/office/powerpoint/2010/main" val="3124903960"/>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Query Results – Limited Query</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475F6-15BF-E945-87A6-683076D41687}" type="slidenum">
              <a:rPr kumimoji="0" lang="en-US" sz="11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100" b="0" i="0" u="none" strike="noStrike" kern="1200" cap="none" spc="0" normalizeH="0" baseline="0" noProof="0">
              <a:ln>
                <a:noFill/>
              </a:ln>
              <a:solidFill>
                <a:srgbClr val="000000"/>
              </a:solidFill>
              <a:effectLst/>
              <a:uLnTx/>
              <a:uFillTx/>
              <a:latin typeface="Arial" charset="0"/>
              <a:cs typeface="Arial" charset="0"/>
            </a:endParaRPr>
          </a:p>
        </p:txBody>
      </p:sp>
      <p:sp>
        <p:nvSpPr>
          <p:cNvPr id="5" name="Content Placeholder 2"/>
          <p:cNvSpPr txBox="1">
            <a:spLocks/>
          </p:cNvSpPr>
          <p:nvPr/>
        </p:nvSpPr>
        <p:spPr>
          <a:xfrm>
            <a:off x="5486400" y="1658807"/>
            <a:ext cx="6120245" cy="4128928"/>
          </a:xfrm>
          <a:prstGeom prst="rect">
            <a:avLst/>
          </a:prstGeom>
        </p:spPr>
        <p:txBody>
          <a:bodyPr/>
          <a:lstStyle>
            <a:lvl1pPr marL="257175" indent="-257175" algn="l" rtl="0" eaLnBrk="1" fontAlgn="base" hangingPunct="1">
              <a:spcBef>
                <a:spcPts val="1200"/>
              </a:spcBef>
              <a:spcAft>
                <a:spcPct val="0"/>
              </a:spcAft>
              <a:buFont typeface="Wingdings" pitchFamily="2" charset="2"/>
              <a:buChar char="§"/>
              <a:defRPr lang="en-US" sz="2400" baseline="0">
                <a:solidFill>
                  <a:schemeClr val="tx1">
                    <a:lumMod val="85000"/>
                    <a:lumOff val="15000"/>
                  </a:schemeClr>
                </a:solidFill>
                <a:latin typeface="+mn-lt"/>
                <a:ea typeface="+mn-ea"/>
                <a:cs typeface="+mn-cs"/>
              </a:defRPr>
            </a:lvl1pPr>
            <a:lvl2pPr marL="741363" indent="-300038" algn="l" rtl="0" eaLnBrk="1" fontAlgn="base" hangingPunct="1">
              <a:spcBef>
                <a:spcPts val="450"/>
              </a:spcBef>
              <a:spcAft>
                <a:spcPct val="0"/>
              </a:spcAft>
              <a:buFont typeface="Arial" panose="020B0604020202020204" pitchFamily="34" charset="0"/>
              <a:buChar char="─"/>
              <a:defRPr sz="2000" baseline="0">
                <a:solidFill>
                  <a:schemeClr val="tx1">
                    <a:lumMod val="85000"/>
                    <a:lumOff val="15000"/>
                  </a:schemeClr>
                </a:solidFill>
                <a:latin typeface="+mn-lt"/>
              </a:defRPr>
            </a:lvl2pPr>
            <a:lvl3pPr marL="1033463" indent="-179388" algn="l" defTabSz="1033463" rtl="0" eaLnBrk="1" fontAlgn="base" hangingPunct="1">
              <a:spcBef>
                <a:spcPct val="20000"/>
              </a:spcBef>
              <a:spcAft>
                <a:spcPct val="0"/>
              </a:spcAft>
              <a:buFont typeface="Arial" panose="020B0604020202020204" pitchFamily="34" charset="0"/>
              <a:buChar char="•"/>
              <a:defRPr sz="1800" baseline="0">
                <a:solidFill>
                  <a:schemeClr val="tx1">
                    <a:lumMod val="85000"/>
                    <a:lumOff val="15000"/>
                  </a:schemeClr>
                </a:solidFill>
                <a:latin typeface="+mn-lt"/>
              </a:defRPr>
            </a:lvl3pPr>
            <a:lvl4pPr marL="1377950" indent="-171450" algn="l" rtl="0" eaLnBrk="1" fontAlgn="base" hangingPunct="1">
              <a:spcBef>
                <a:spcPct val="20000"/>
              </a:spcBef>
              <a:spcAft>
                <a:spcPct val="0"/>
              </a:spcAft>
              <a:buFont typeface="Wingdings" pitchFamily="2" charset="2"/>
              <a:buChar char="§"/>
              <a:defRPr sz="1600">
                <a:solidFill>
                  <a:schemeClr val="tx1">
                    <a:lumMod val="85000"/>
                    <a:lumOff val="15000"/>
                  </a:schemeClr>
                </a:solidFill>
                <a:latin typeface="+mn-lt"/>
              </a:defRPr>
            </a:lvl4pPr>
            <a:lvl5pPr marL="1543050" indent="-171450" algn="l" rtl="0" eaLnBrk="1" fontAlgn="base" hangingPunct="1">
              <a:spcBef>
                <a:spcPct val="20000"/>
              </a:spcBef>
              <a:spcAft>
                <a:spcPct val="0"/>
              </a:spcAft>
              <a:buFont typeface="Wingdings" pitchFamily="2" charset="2"/>
              <a:buChar char="§"/>
              <a:defRPr sz="1800">
                <a:solidFill>
                  <a:schemeClr val="tx1">
                    <a:lumMod val="85000"/>
                    <a:lumOff val="15000"/>
                  </a:schemeClr>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marL="257175" marR="0" lvl="0" indent="-257175" algn="l" defTabSz="914400" rtl="0" eaLnBrk="1" fontAlgn="base" latinLnBrk="0" hangingPunct="1">
              <a:lnSpc>
                <a:spcPct val="100000"/>
              </a:lnSpc>
              <a:spcBef>
                <a:spcPts val="1200"/>
              </a:spcBef>
              <a:spcAft>
                <a:spcPct val="0"/>
              </a:spcAft>
              <a:buClrTx/>
              <a:buSzTx/>
              <a:buFont typeface="Wingdings" pitchFamily="2" charset="2"/>
              <a:buChar char="§"/>
              <a:tabLst/>
              <a:defRPr/>
            </a:pPr>
            <a:endParaRPr kumimoji="0" lang="en-US" sz="1800" b="0" i="0" u="none" strike="noStrike" kern="0" cap="none" spc="0" normalizeH="0" baseline="0" noProof="0">
              <a:ln>
                <a:noFill/>
              </a:ln>
              <a:solidFill>
                <a:srgbClr val="000000">
                  <a:lumMod val="85000"/>
                  <a:lumOff val="15000"/>
                </a:srgbClr>
              </a:solidFill>
              <a:effectLst/>
              <a:uLnTx/>
              <a:uFillTx/>
              <a:latin typeface="Arial" panose="020B0604020202020204"/>
              <a:ea typeface="+mn-ea"/>
              <a:cs typeface="+mn-cs"/>
            </a:endParaRPr>
          </a:p>
        </p:txBody>
      </p:sp>
      <p:sp>
        <p:nvSpPr>
          <p:cNvPr id="9" name="Text Box 2"/>
          <p:cNvSpPr txBox="1">
            <a:spLocks noChangeArrowheads="1"/>
          </p:cNvSpPr>
          <p:nvPr/>
        </p:nvSpPr>
        <p:spPr bwMode="auto">
          <a:xfrm>
            <a:off x="1419546" y="5426241"/>
            <a:ext cx="9352909" cy="633612"/>
          </a:xfrm>
          <a:prstGeom prst="rect">
            <a:avLst/>
          </a:prstGeom>
          <a:solidFill>
            <a:schemeClr val="accent3">
              <a:lumMod val="95000"/>
            </a:schemeClr>
          </a:solid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“Record(s) Found” is not a notification that a queried driver is prohibited from performing safety-sensitive functions. The full query is needed to determine the driver’s eligibility status.</a:t>
            </a:r>
            <a:endParaRPr kumimoji="0" lang="en-US" sz="16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4"/>
          <a:stretch>
            <a:fillRect/>
          </a:stretch>
        </p:blipFill>
        <p:spPr>
          <a:xfrm>
            <a:off x="549320" y="2022708"/>
            <a:ext cx="5333806" cy="214326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9852" y="2022708"/>
            <a:ext cx="5437198" cy="2925306"/>
          </a:xfrm>
          <a:prstGeom prst="rect">
            <a:avLst/>
          </a:prstGeom>
        </p:spPr>
      </p:pic>
    </p:spTree>
    <p:custDataLst>
      <p:tags r:id="rId1"/>
    </p:custDataLst>
    <p:extLst>
      <p:ext uri="{BB962C8B-B14F-4D97-AF65-F5344CB8AC3E}">
        <p14:creationId xmlns:p14="http://schemas.microsoft.com/office/powerpoint/2010/main" val="1209768275"/>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7"/>
          <p:cNvSpPr txBox="1">
            <a:spLocks/>
          </p:cNvSpPr>
          <p:nvPr/>
        </p:nvSpPr>
        <p:spPr>
          <a:xfrm>
            <a:off x="1554479" y="2589167"/>
            <a:ext cx="8516983" cy="3929199"/>
          </a:xfrm>
          <a:prstGeom prst="rect">
            <a:avLst/>
          </a:prstGeom>
          <a:solidFill>
            <a:srgbClr val="F2F2F2"/>
          </a:solidFill>
        </p:spPr>
        <p:txBody>
          <a:bodyPr lIns="228600" tIns="1280160"/>
          <a:lstStyle>
            <a:lvl1pPr marL="0" indent="0" algn="l" defTabSz="342900" rtl="0" eaLnBrk="1" fontAlgn="base" latinLnBrk="0" hangingPunct="1">
              <a:lnSpc>
                <a:spcPct val="100000"/>
              </a:lnSpc>
              <a:spcBef>
                <a:spcPts val="1200"/>
              </a:spcBef>
              <a:spcAft>
                <a:spcPct val="0"/>
              </a:spcAft>
              <a:buFont typeface="Wingdings" pitchFamily="2" charset="2"/>
              <a:buNone/>
              <a:defRPr lang="en-US" sz="1600" b="1" kern="1200" baseline="0" dirty="0" smtClean="0">
                <a:solidFill>
                  <a:schemeClr val="tx1"/>
                </a:solidFill>
                <a:latin typeface="+mn-lt"/>
                <a:ea typeface="+mn-ea"/>
                <a:cs typeface="+mn-cs"/>
              </a:defRPr>
            </a:lvl1pPr>
            <a:lvl2pPr marL="342900" indent="0" algn="l" rtl="0" eaLnBrk="1" fontAlgn="base" hangingPunct="1">
              <a:spcBef>
                <a:spcPts val="450"/>
              </a:spcBef>
              <a:spcAft>
                <a:spcPct val="0"/>
              </a:spcAft>
              <a:buFont typeface="Arial" panose="020B0604020202020204" pitchFamily="34" charset="0"/>
              <a:buNone/>
              <a:defRPr lang="en-US" sz="1050" kern="1200" baseline="0" dirty="0" smtClean="0">
                <a:solidFill>
                  <a:schemeClr val="bg2"/>
                </a:solidFill>
                <a:latin typeface="+mn-lt"/>
                <a:ea typeface="+mn-ea"/>
                <a:cs typeface="+mn-cs"/>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marL="0" marR="0" lvl="0" indent="0" algn="ctr" defTabSz="914400" rtl="0" eaLnBrk="1" fontAlgn="base" latinLnBrk="0" hangingPunct="1">
              <a:lnSpc>
                <a:spcPct val="100000"/>
              </a:lnSpc>
              <a:spcBef>
                <a:spcPts val="1200"/>
              </a:spcBef>
              <a:spcAft>
                <a:spcPct val="0"/>
              </a:spcAft>
              <a:buClrTx/>
              <a:buSzTx/>
              <a:buFont typeface="Wingdings" pitchFamily="2" charset="2"/>
              <a:buNone/>
              <a:tabLst/>
              <a:defRPr/>
            </a:pPr>
            <a:endParaRPr kumimoji="0" lang="en-US" sz="1100" b="1" i="0" u="none" strike="noStrike" kern="0" cap="none" spc="0" normalizeH="0" baseline="0" noProof="0">
              <a:ln>
                <a:noFill/>
              </a:ln>
              <a:solidFill>
                <a:srgbClr val="000000"/>
              </a:solidFill>
              <a:effectLst/>
              <a:uLnTx/>
              <a:uFillTx/>
              <a:latin typeface="Arial" panose="020B0604020202020204"/>
              <a:ea typeface="+mn-ea"/>
              <a:cs typeface="+mn-cs"/>
            </a:endParaRPr>
          </a:p>
          <a:p>
            <a:pPr marL="0" marR="0" lvl="0" indent="0" algn="ctr" defTabSz="914400" rtl="0" eaLnBrk="1" fontAlgn="base" latinLnBrk="0" hangingPunct="1">
              <a:lnSpc>
                <a:spcPct val="100000"/>
              </a:lnSpc>
              <a:spcBef>
                <a:spcPts val="1200"/>
              </a:spcBef>
              <a:spcAft>
                <a:spcPct val="0"/>
              </a:spcAft>
              <a:buClrTx/>
              <a:buSzTx/>
              <a:buFont typeface="Wingdings" pitchFamily="2" charset="2"/>
              <a:buNone/>
              <a:tabLst/>
              <a:defRPr/>
            </a:pPr>
            <a:endParaRPr kumimoji="0" lang="en-US" sz="1100" b="1" i="0" u="none" strike="noStrike" kern="0" cap="none" spc="0" normalizeH="0" baseline="0" noProof="0">
              <a:ln>
                <a:noFill/>
              </a:ln>
              <a:solidFill>
                <a:srgbClr val="000000"/>
              </a:solidFill>
              <a:effectLst/>
              <a:uLnTx/>
              <a:uFillTx/>
              <a:latin typeface="Arial" panose="020B0604020202020204"/>
              <a:ea typeface="+mn-ea"/>
              <a:cs typeface="+mn-cs"/>
            </a:endParaRPr>
          </a:p>
          <a:p>
            <a:pPr marL="0" marR="0" lvl="0" indent="0" algn="ctr" defTabSz="914400" rtl="0" eaLnBrk="1" fontAlgn="base" latinLnBrk="0" hangingPunct="1">
              <a:lnSpc>
                <a:spcPct val="100000"/>
              </a:lnSpc>
              <a:spcBef>
                <a:spcPts val="1200"/>
              </a:spcBef>
              <a:spcAft>
                <a:spcPct val="0"/>
              </a:spcAft>
              <a:buClrTx/>
              <a:buSzTx/>
              <a:buFont typeface="Wingdings" pitchFamily="2" charset="2"/>
              <a:buNone/>
              <a:tabLst/>
              <a:defRPr/>
            </a:pPr>
            <a:endParaRPr kumimoji="0" lang="en-US" sz="1100" b="1" i="0" u="none" strike="noStrike" kern="0" cap="none" spc="0" normalizeH="0" baseline="0" noProof="0">
              <a:ln>
                <a:noFill/>
              </a:ln>
              <a:solidFill>
                <a:srgbClr val="000000"/>
              </a:solidFill>
              <a:effectLst/>
              <a:uLnTx/>
              <a:uFillTx/>
              <a:latin typeface="Arial" panose="020B0604020202020204"/>
              <a:ea typeface="+mn-ea"/>
              <a:cs typeface="+mn-cs"/>
            </a:endParaRPr>
          </a:p>
          <a:p>
            <a:pPr marL="0" marR="0" lvl="0" indent="0" algn="ctr" defTabSz="914400" rtl="0" eaLnBrk="1" fontAlgn="base" latinLnBrk="0" hangingPunct="1">
              <a:lnSpc>
                <a:spcPct val="100000"/>
              </a:lnSpc>
              <a:spcBef>
                <a:spcPts val="1200"/>
              </a:spcBef>
              <a:spcAft>
                <a:spcPct val="0"/>
              </a:spcAft>
              <a:buClrTx/>
              <a:buSzTx/>
              <a:buFont typeface="Wingdings" pitchFamily="2" charset="2"/>
              <a:buNone/>
              <a:tabLst/>
              <a:defRPr/>
            </a:pPr>
            <a:endParaRPr kumimoji="0" lang="en-US" sz="1100" b="1" i="0" u="none" strike="noStrike" kern="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base" latinLnBrk="0" hangingPunct="1">
              <a:lnSpc>
                <a:spcPct val="100000"/>
              </a:lnSpc>
              <a:spcBef>
                <a:spcPts val="1200"/>
              </a:spcBef>
              <a:spcAft>
                <a:spcPct val="0"/>
              </a:spcAft>
              <a:buClrTx/>
              <a:buSzTx/>
              <a:buFont typeface="Wingdings" pitchFamily="2" charset="2"/>
              <a:buNone/>
              <a:tabLst/>
              <a:defRPr/>
            </a:pPr>
            <a:endParaRPr kumimoji="0" lang="en-US" sz="900" b="1"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2" name="Text Placeholder 1"/>
          <p:cNvSpPr>
            <a:spLocks noGrp="1"/>
          </p:cNvSpPr>
          <p:nvPr>
            <p:ph type="body" sz="quarter" idx="10"/>
          </p:nvPr>
        </p:nvSpPr>
        <p:spPr/>
        <p:txBody>
          <a:bodyPr/>
          <a:lstStyle/>
          <a:p>
            <a:r>
              <a:rPr lang="en-US"/>
              <a:t>Drivers Responds to Consent Request in the Clearinghouse</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475F6-15BF-E945-87A6-683076D41687}" type="slidenum">
              <a:rPr kumimoji="0" lang="en-US" sz="11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100" b="0" i="0" u="none" strike="noStrike" kern="1200" cap="none" spc="0" normalizeH="0" baseline="0" noProof="0">
              <a:ln>
                <a:noFill/>
              </a:ln>
              <a:solidFill>
                <a:srgbClr val="000000"/>
              </a:solidFill>
              <a:effectLst/>
              <a:uLnTx/>
              <a:uFillTx/>
              <a:latin typeface="Arial" charset="0"/>
              <a:cs typeface="Arial" charset="0"/>
            </a:endParaRPr>
          </a:p>
        </p:txBody>
      </p:sp>
      <p:pic>
        <p:nvPicPr>
          <p:cNvPr id="3" name="Picture 2"/>
          <p:cNvPicPr>
            <a:picLocks noChangeAspect="1"/>
          </p:cNvPicPr>
          <p:nvPr/>
        </p:nvPicPr>
        <p:blipFill>
          <a:blip r:embed="rId4"/>
          <a:stretch>
            <a:fillRect/>
          </a:stretch>
        </p:blipFill>
        <p:spPr>
          <a:xfrm>
            <a:off x="2521131" y="2685766"/>
            <a:ext cx="6544492" cy="3691388"/>
          </a:xfrm>
          <a:prstGeom prst="rect">
            <a:avLst/>
          </a:prstGeom>
        </p:spPr>
      </p:pic>
      <p:sp>
        <p:nvSpPr>
          <p:cNvPr id="5" name="Rectangle 4"/>
          <p:cNvSpPr/>
          <p:nvPr/>
        </p:nvSpPr>
        <p:spPr>
          <a:xfrm>
            <a:off x="709748" y="1615076"/>
            <a:ext cx="10445932" cy="157222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Drivers will log in to the Clearinghouse to respond to a consent request</a:t>
            </a:r>
          </a:p>
          <a:p>
            <a:pPr marL="741363" marR="0" lvl="1" indent="-300038" algn="l" defTabSz="914400" rtl="0" eaLnBrk="1" fontAlgn="base" latinLnBrk="0" hangingPunct="1">
              <a:lnSpc>
                <a:spcPct val="100000"/>
              </a:lnSpc>
              <a:spcBef>
                <a:spcPts val="450"/>
              </a:spcBef>
              <a:spcAft>
                <a:spcPct val="0"/>
              </a:spcAft>
              <a:buClrTx/>
              <a:buSzTx/>
              <a:buFont typeface="Arial" panose="020B0604020202020204" pitchFamily="34" charset="0"/>
              <a:buChar char="─"/>
              <a:tabLst/>
              <a:defRPr/>
            </a:pPr>
            <a:r>
              <a:rPr kumimoji="0" lang="en-US" sz="2000" b="0" i="0" u="none" strike="noStrike" kern="0" cap="none" spc="0" normalizeH="0" baseline="0" noProof="0">
                <a:ln>
                  <a:noFill/>
                </a:ln>
                <a:solidFill>
                  <a:srgbClr val="000000">
                    <a:lumMod val="85000"/>
                    <a:lumOff val="15000"/>
                  </a:srgbClr>
                </a:solidFill>
                <a:effectLst/>
                <a:uLnTx/>
                <a:uFillTx/>
                <a:latin typeface="Arial" panose="020B0604020202020204"/>
                <a:ea typeface="+mn-ea"/>
                <a:cs typeface="+mn-cs"/>
              </a:rPr>
              <a:t>Query consent requests will be displayed on the Driver Dashboard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3156813557"/>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Employer Query Results – Full Query </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475F6-15BF-E945-87A6-683076D41687}" type="slidenum">
              <a:rPr kumimoji="0" lang="en-US" sz="11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100" b="0" i="0" u="none" strike="noStrike" kern="1200" cap="none" spc="0" normalizeH="0" baseline="0" noProof="0">
              <a:ln>
                <a:noFill/>
              </a:ln>
              <a:solidFill>
                <a:srgbClr val="000000"/>
              </a:solidFill>
              <a:effectLst/>
              <a:uLnTx/>
              <a:uFillTx/>
              <a:latin typeface="Arial" charset="0"/>
              <a:cs typeface="Arial"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686" y="1636280"/>
            <a:ext cx="8466868" cy="4022489"/>
          </a:xfrm>
          <a:prstGeom prst="rect">
            <a:avLst/>
          </a:prstGeom>
        </p:spPr>
      </p:pic>
      <p:grpSp>
        <p:nvGrpSpPr>
          <p:cNvPr id="12" name="Group 11"/>
          <p:cNvGrpSpPr/>
          <p:nvPr/>
        </p:nvGrpSpPr>
        <p:grpSpPr>
          <a:xfrm>
            <a:off x="4549597" y="1566254"/>
            <a:ext cx="6277429" cy="5266360"/>
            <a:chOff x="4496589" y="1494942"/>
            <a:chExt cx="6728002" cy="5363060"/>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6589" y="1566254"/>
              <a:ext cx="5532033" cy="5221010"/>
            </a:xfrm>
            <a:prstGeom prst="rect">
              <a:avLst/>
            </a:prstGeom>
          </p:spPr>
        </p:pic>
        <p:sp>
          <p:nvSpPr>
            <p:cNvPr id="9" name="Content Placeholder 2"/>
            <p:cNvSpPr txBox="1">
              <a:spLocks/>
            </p:cNvSpPr>
            <p:nvPr/>
          </p:nvSpPr>
          <p:spPr>
            <a:xfrm rot="5400000">
              <a:off x="7940505" y="3573915"/>
              <a:ext cx="5363060" cy="1205113"/>
            </a:xfrm>
            <a:prstGeom prst="rect">
              <a:avLst/>
            </a:prstGeom>
            <a:solidFill>
              <a:schemeClr val="bg1"/>
            </a:solidFill>
          </p:spPr>
          <p:txBody>
            <a:bodyPr/>
            <a:lstStyle>
              <a:lvl1pPr marL="257175" indent="-257175" algn="l" rtl="0" eaLnBrk="1" fontAlgn="base" hangingPunct="1">
                <a:spcBef>
                  <a:spcPts val="1200"/>
                </a:spcBef>
                <a:spcAft>
                  <a:spcPct val="0"/>
                </a:spcAft>
                <a:buFont typeface="Wingdings" pitchFamily="2" charset="2"/>
                <a:buChar char="§"/>
                <a:defRPr lang="en-US" sz="2400" baseline="0">
                  <a:solidFill>
                    <a:schemeClr val="tx1">
                      <a:lumMod val="85000"/>
                      <a:lumOff val="15000"/>
                    </a:schemeClr>
                  </a:solidFill>
                  <a:latin typeface="+mn-lt"/>
                  <a:ea typeface="+mn-ea"/>
                  <a:cs typeface="+mn-cs"/>
                </a:defRPr>
              </a:lvl1pPr>
              <a:lvl2pPr marL="741363" indent="-300038" algn="l" rtl="0" eaLnBrk="1" fontAlgn="base" hangingPunct="1">
                <a:spcBef>
                  <a:spcPts val="450"/>
                </a:spcBef>
                <a:spcAft>
                  <a:spcPct val="0"/>
                </a:spcAft>
                <a:buFont typeface="Arial" panose="020B0604020202020204" pitchFamily="34" charset="0"/>
                <a:buChar char="─"/>
                <a:defRPr sz="2000" baseline="0">
                  <a:solidFill>
                    <a:schemeClr val="tx1">
                      <a:lumMod val="85000"/>
                      <a:lumOff val="15000"/>
                    </a:schemeClr>
                  </a:solidFill>
                  <a:latin typeface="+mn-lt"/>
                </a:defRPr>
              </a:lvl2pPr>
              <a:lvl3pPr marL="1033463" indent="-179388" algn="l" defTabSz="1033463" rtl="0" eaLnBrk="1" fontAlgn="base" hangingPunct="1">
                <a:spcBef>
                  <a:spcPct val="20000"/>
                </a:spcBef>
                <a:spcAft>
                  <a:spcPct val="0"/>
                </a:spcAft>
                <a:buFont typeface="Arial" panose="020B0604020202020204" pitchFamily="34" charset="0"/>
                <a:buChar char="•"/>
                <a:defRPr sz="1800" baseline="0">
                  <a:solidFill>
                    <a:schemeClr val="tx1">
                      <a:lumMod val="85000"/>
                      <a:lumOff val="15000"/>
                    </a:schemeClr>
                  </a:solidFill>
                  <a:latin typeface="+mn-lt"/>
                </a:defRPr>
              </a:lvl3pPr>
              <a:lvl4pPr marL="1377950" indent="-171450" algn="l" rtl="0" eaLnBrk="1" fontAlgn="base" hangingPunct="1">
                <a:spcBef>
                  <a:spcPct val="20000"/>
                </a:spcBef>
                <a:spcAft>
                  <a:spcPct val="0"/>
                </a:spcAft>
                <a:buFont typeface="Wingdings" pitchFamily="2" charset="2"/>
                <a:buChar char="§"/>
                <a:defRPr sz="1600">
                  <a:solidFill>
                    <a:schemeClr val="tx1">
                      <a:lumMod val="85000"/>
                      <a:lumOff val="15000"/>
                    </a:schemeClr>
                  </a:solidFill>
                  <a:latin typeface="+mn-lt"/>
                </a:defRPr>
              </a:lvl4pPr>
              <a:lvl5pPr marL="1543050" indent="-171450" algn="l" rtl="0" eaLnBrk="1" fontAlgn="base" hangingPunct="1">
                <a:spcBef>
                  <a:spcPct val="20000"/>
                </a:spcBef>
                <a:spcAft>
                  <a:spcPct val="0"/>
                </a:spcAft>
                <a:buFont typeface="Wingdings" pitchFamily="2" charset="2"/>
                <a:buChar char="§"/>
                <a:defRPr sz="1800">
                  <a:solidFill>
                    <a:schemeClr val="tx1">
                      <a:lumMod val="85000"/>
                      <a:lumOff val="15000"/>
                    </a:schemeClr>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marL="257175" marR="0" lvl="0" indent="-257175" algn="l" defTabSz="914400" rtl="0" eaLnBrk="1" fontAlgn="base" latinLnBrk="0" hangingPunct="1">
                <a:lnSpc>
                  <a:spcPct val="100000"/>
                </a:lnSpc>
                <a:spcBef>
                  <a:spcPts val="1200"/>
                </a:spcBef>
                <a:spcAft>
                  <a:spcPct val="0"/>
                </a:spcAft>
                <a:buClrTx/>
                <a:buSzTx/>
                <a:buFont typeface="Wingdings" pitchFamily="2" charset="2"/>
                <a:buChar char="§"/>
                <a:tabLst/>
                <a:defRPr/>
              </a:pPr>
              <a:endParaRPr kumimoji="0" lang="en-US" sz="1800" b="0" i="0" u="none" strike="noStrike" kern="0" cap="none" spc="0" normalizeH="0" baseline="0" noProof="0">
                <a:ln>
                  <a:noFill/>
                </a:ln>
                <a:solidFill>
                  <a:srgbClr val="000000">
                    <a:lumMod val="85000"/>
                    <a:lumOff val="15000"/>
                  </a:srgbClr>
                </a:solidFill>
                <a:effectLst/>
                <a:uLnTx/>
                <a:uFillTx/>
                <a:latin typeface="Arial" panose="020B0604020202020204"/>
                <a:ea typeface="+mn-ea"/>
                <a:cs typeface="+mn-cs"/>
              </a:endParaRPr>
            </a:p>
          </p:txBody>
        </p:sp>
      </p:grpSp>
      <p:sp>
        <p:nvSpPr>
          <p:cNvPr id="10" name="Rectangle 9"/>
          <p:cNvSpPr/>
          <p:nvPr/>
        </p:nvSpPr>
        <p:spPr bwMode="auto">
          <a:xfrm>
            <a:off x="677821" y="4960314"/>
            <a:ext cx="2038875" cy="565843"/>
          </a:xfrm>
          <a:prstGeom prst="rect">
            <a:avLst/>
          </a:prstGeom>
          <a:noFill/>
          <a:ln w="889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solidFill>
                  <a:srgbClr val="FF0000"/>
                </a:solidFill>
              </a:ln>
              <a:solidFill>
                <a:srgbClr val="006699"/>
              </a:solidFill>
              <a:effectLst/>
              <a:uLnTx/>
              <a:uFillTx/>
              <a:latin typeface="Arial" charset="0"/>
              <a:ea typeface="+mn-ea"/>
              <a:cs typeface="+mn-cs"/>
            </a:endParaRPr>
          </a:p>
        </p:txBody>
      </p:sp>
    </p:spTree>
    <p:custDataLst>
      <p:tags r:id="rId1"/>
    </p:custDataLst>
    <p:extLst>
      <p:ext uri="{BB962C8B-B14F-4D97-AF65-F5344CB8AC3E}">
        <p14:creationId xmlns:p14="http://schemas.microsoft.com/office/powerpoint/2010/main" val="2654188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fld id="{A01475F6-15BF-E945-87A6-683076D41687}" type="slidenum">
              <a:rPr lang="en-US" smtClean="0"/>
              <a:pPr/>
              <a:t>3</a:t>
            </a:fld>
            <a:endParaRPr lang="en-US"/>
          </a:p>
        </p:txBody>
      </p:sp>
      <p:sp>
        <p:nvSpPr>
          <p:cNvPr id="9" name="TextBox 8"/>
          <p:cNvSpPr txBox="1"/>
          <p:nvPr/>
        </p:nvSpPr>
        <p:spPr>
          <a:xfrm>
            <a:off x="1462831" y="4761710"/>
            <a:ext cx="1545351" cy="292316"/>
          </a:xfrm>
          <a:prstGeom prst="rect">
            <a:avLst/>
          </a:prstGeom>
          <a:noFill/>
        </p:spPr>
        <p:txBody>
          <a:bodyPr wrap="none" rtlCol="0" anchor="ctr" anchorCtr="0">
            <a:normAutofit fontScale="47500" lnSpcReduction="20000"/>
          </a:bodyPr>
          <a:lstStyle/>
          <a:p>
            <a:r>
              <a:rPr lang="en-US" sz="3000" b="1">
                <a:solidFill>
                  <a:schemeClr val="tx2"/>
                </a:solidFill>
                <a:ea typeface="Montserrat Bold" charset="0"/>
                <a:cs typeface="Montserrat Bold" charset="0"/>
              </a:rPr>
              <a:t>QUERIES AND CONSENT REQUESTS</a:t>
            </a:r>
          </a:p>
        </p:txBody>
      </p:sp>
      <p:sp>
        <p:nvSpPr>
          <p:cNvPr id="10" name="TextBox 9"/>
          <p:cNvSpPr txBox="1"/>
          <p:nvPr/>
        </p:nvSpPr>
        <p:spPr>
          <a:xfrm>
            <a:off x="1462831" y="5035329"/>
            <a:ext cx="3811136" cy="584775"/>
          </a:xfrm>
          <a:prstGeom prst="rect">
            <a:avLst/>
          </a:prstGeom>
          <a:noFill/>
        </p:spPr>
        <p:txBody>
          <a:bodyPr wrap="square" rtlCol="0">
            <a:spAutoFit/>
          </a:bodyPr>
          <a:lstStyle/>
          <a:p>
            <a:pPr lvl="0">
              <a:defRPr/>
            </a:pPr>
            <a:r>
              <a:rPr lang="en-US" sz="1600">
                <a:solidFill>
                  <a:srgbClr val="808080"/>
                </a:solidFill>
                <a:ea typeface="Montserrat Light" charset="0"/>
                <a:cs typeface="Montserrat Light" charset="0"/>
              </a:rPr>
              <a:t>Query and consent requirements in the Clearinghouse</a:t>
            </a:r>
          </a:p>
        </p:txBody>
      </p:sp>
      <p:sp>
        <p:nvSpPr>
          <p:cNvPr id="11" name="TextBox 10"/>
          <p:cNvSpPr txBox="1"/>
          <p:nvPr/>
        </p:nvSpPr>
        <p:spPr>
          <a:xfrm>
            <a:off x="6370713" y="2109160"/>
            <a:ext cx="3188753" cy="292316"/>
          </a:xfrm>
          <a:prstGeom prst="rect">
            <a:avLst/>
          </a:prstGeom>
          <a:noFill/>
        </p:spPr>
        <p:txBody>
          <a:bodyPr wrap="none" rtlCol="0" anchor="ctr" anchorCtr="0">
            <a:normAutofit fontScale="47500" lnSpcReduction="20000"/>
          </a:bodyPr>
          <a:lstStyle/>
          <a:p>
            <a:r>
              <a:rPr lang="en-US" sz="3000" b="1">
                <a:solidFill>
                  <a:schemeClr val="tx2"/>
                </a:solidFill>
                <a:ea typeface="Montserrat Bold" charset="0"/>
                <a:cs typeface="Montserrat Bold" charset="0"/>
              </a:rPr>
              <a:t>VIOLATIONS</a:t>
            </a:r>
          </a:p>
        </p:txBody>
      </p:sp>
      <p:sp>
        <p:nvSpPr>
          <p:cNvPr id="12" name="TextBox 11"/>
          <p:cNvSpPr txBox="1"/>
          <p:nvPr/>
        </p:nvSpPr>
        <p:spPr>
          <a:xfrm>
            <a:off x="6370713" y="2353072"/>
            <a:ext cx="3811136" cy="584775"/>
          </a:xfrm>
          <a:prstGeom prst="rect">
            <a:avLst/>
          </a:prstGeom>
          <a:noFill/>
        </p:spPr>
        <p:txBody>
          <a:bodyPr wrap="square" rtlCol="0">
            <a:spAutoFit/>
          </a:bodyPr>
          <a:lstStyle/>
          <a:p>
            <a:pPr lvl="0">
              <a:defRPr/>
            </a:pPr>
            <a:r>
              <a:rPr lang="en-US" sz="1600">
                <a:solidFill>
                  <a:srgbClr val="808080"/>
                </a:solidFill>
                <a:ea typeface="Montserrat Light" charset="0"/>
                <a:cs typeface="Montserrat Light" charset="0"/>
              </a:rPr>
              <a:t>Which violations are reported to the Clearinghouse</a:t>
            </a:r>
          </a:p>
        </p:txBody>
      </p:sp>
      <p:sp>
        <p:nvSpPr>
          <p:cNvPr id="13" name="TextBox 12"/>
          <p:cNvSpPr txBox="1"/>
          <p:nvPr/>
        </p:nvSpPr>
        <p:spPr>
          <a:xfrm>
            <a:off x="6370713" y="4761710"/>
            <a:ext cx="1545351" cy="292316"/>
          </a:xfrm>
          <a:prstGeom prst="rect">
            <a:avLst/>
          </a:prstGeom>
          <a:noFill/>
        </p:spPr>
        <p:txBody>
          <a:bodyPr wrap="none" rtlCol="0" anchor="ctr" anchorCtr="0">
            <a:normAutofit fontScale="47500" lnSpcReduction="20000"/>
          </a:bodyPr>
          <a:lstStyle/>
          <a:p>
            <a:r>
              <a:rPr lang="en-US" sz="3000" b="1">
                <a:solidFill>
                  <a:schemeClr val="tx2"/>
                </a:solidFill>
                <a:ea typeface="Montserrat Bold" charset="0"/>
                <a:cs typeface="Montserrat Bold" charset="0"/>
              </a:rPr>
              <a:t>CLEARINGHOUSE RULE II</a:t>
            </a:r>
          </a:p>
        </p:txBody>
      </p:sp>
      <p:sp>
        <p:nvSpPr>
          <p:cNvPr id="14" name="TextBox 13"/>
          <p:cNvSpPr txBox="1"/>
          <p:nvPr/>
        </p:nvSpPr>
        <p:spPr>
          <a:xfrm>
            <a:off x="6370713" y="5035329"/>
            <a:ext cx="3811136" cy="830997"/>
          </a:xfrm>
          <a:prstGeom prst="rect">
            <a:avLst/>
          </a:prstGeom>
          <a:noFill/>
        </p:spPr>
        <p:txBody>
          <a:bodyPr wrap="square" rtlCol="0">
            <a:spAutoFit/>
          </a:bodyPr>
          <a:lstStyle/>
          <a:p>
            <a:pPr>
              <a:defRPr/>
            </a:pPr>
            <a:r>
              <a:rPr lang="en-US" sz="1600">
                <a:solidFill>
                  <a:schemeClr val="bg2"/>
                </a:solidFill>
                <a:ea typeface="Montserrat Light" charset="0"/>
                <a:cs typeface="Montserrat Light" charset="0"/>
              </a:rPr>
              <a:t>Overview of the final rule covering State Clearinghouse requirements for non-issuance and downgrading CDLs</a:t>
            </a:r>
            <a:endParaRPr lang="en-US" sz="1600">
              <a:solidFill>
                <a:srgbClr val="808080"/>
              </a:solidFill>
              <a:ea typeface="Montserrat Light" charset="0"/>
              <a:cs typeface="Montserrat Light" charset="0"/>
            </a:endParaRPr>
          </a:p>
        </p:txBody>
      </p:sp>
      <p:sp>
        <p:nvSpPr>
          <p:cNvPr id="15" name="TextBox 14"/>
          <p:cNvSpPr txBox="1"/>
          <p:nvPr/>
        </p:nvSpPr>
        <p:spPr>
          <a:xfrm>
            <a:off x="6370713" y="3461180"/>
            <a:ext cx="3542214" cy="292316"/>
          </a:xfrm>
          <a:prstGeom prst="rect">
            <a:avLst/>
          </a:prstGeom>
          <a:noFill/>
        </p:spPr>
        <p:txBody>
          <a:bodyPr wrap="none" rtlCol="0" anchor="ctr" anchorCtr="0">
            <a:normAutofit fontScale="47500" lnSpcReduction="20000"/>
          </a:bodyPr>
          <a:lstStyle/>
          <a:p>
            <a:r>
              <a:rPr lang="en-US" sz="3000" b="1">
                <a:solidFill>
                  <a:schemeClr val="tx2"/>
                </a:solidFill>
                <a:ea typeface="Montserrat Bold" charset="0"/>
                <a:cs typeface="Montserrat Bold" charset="0"/>
              </a:rPr>
              <a:t>COMMON ISSUES &amp; FREQUENTLY ASKED QUESTIONS</a:t>
            </a:r>
          </a:p>
        </p:txBody>
      </p:sp>
      <p:sp>
        <p:nvSpPr>
          <p:cNvPr id="16" name="TextBox 15"/>
          <p:cNvSpPr txBox="1"/>
          <p:nvPr/>
        </p:nvSpPr>
        <p:spPr>
          <a:xfrm>
            <a:off x="6370713" y="3714017"/>
            <a:ext cx="3811136" cy="830997"/>
          </a:xfrm>
          <a:prstGeom prst="rect">
            <a:avLst/>
          </a:prstGeom>
          <a:noFill/>
        </p:spPr>
        <p:txBody>
          <a:bodyPr wrap="square" rtlCol="0">
            <a:spAutoFit/>
          </a:bodyPr>
          <a:lstStyle/>
          <a:p>
            <a:pPr>
              <a:defRPr/>
            </a:pPr>
            <a:r>
              <a:rPr lang="en-US" sz="1600">
                <a:solidFill>
                  <a:schemeClr val="bg2"/>
                </a:solidFill>
                <a:ea typeface="Montserrat Light" charset="0"/>
                <a:cs typeface="Montserrat Light" charset="0"/>
              </a:rPr>
              <a:t>Answers to commonly asked questions and learn </a:t>
            </a:r>
            <a:r>
              <a:rPr lang="en-US" sz="1600">
                <a:solidFill>
                  <a:srgbClr val="808080"/>
                </a:solidFill>
                <a:ea typeface="Montserrat Light" charset="0"/>
                <a:cs typeface="Montserrat Light" charset="0"/>
              </a:rPr>
              <a:t>how you can register and get technical support</a:t>
            </a:r>
          </a:p>
        </p:txBody>
      </p:sp>
      <p:sp>
        <p:nvSpPr>
          <p:cNvPr id="17" name="TextBox 16"/>
          <p:cNvSpPr txBox="1"/>
          <p:nvPr/>
        </p:nvSpPr>
        <p:spPr>
          <a:xfrm>
            <a:off x="1502435" y="3461180"/>
            <a:ext cx="1545351" cy="292316"/>
          </a:xfrm>
          <a:prstGeom prst="rect">
            <a:avLst/>
          </a:prstGeom>
          <a:noFill/>
        </p:spPr>
        <p:txBody>
          <a:bodyPr wrap="none" rtlCol="0" anchor="ctr" anchorCtr="0">
            <a:normAutofit fontScale="47500" lnSpcReduction="20000"/>
          </a:bodyPr>
          <a:lstStyle/>
          <a:p>
            <a:r>
              <a:rPr lang="en-US" sz="3000" b="1">
                <a:solidFill>
                  <a:schemeClr val="tx2"/>
                </a:solidFill>
                <a:ea typeface="Montserrat Bold" charset="0"/>
                <a:cs typeface="Montserrat Bold" charset="0"/>
              </a:rPr>
              <a:t>REGISTRATION</a:t>
            </a:r>
          </a:p>
        </p:txBody>
      </p:sp>
      <p:sp>
        <p:nvSpPr>
          <p:cNvPr id="18" name="TextBox 17"/>
          <p:cNvSpPr txBox="1"/>
          <p:nvPr/>
        </p:nvSpPr>
        <p:spPr>
          <a:xfrm>
            <a:off x="1502435" y="3714017"/>
            <a:ext cx="3811136" cy="338554"/>
          </a:xfrm>
          <a:prstGeom prst="rect">
            <a:avLst/>
          </a:prstGeom>
          <a:noFill/>
        </p:spPr>
        <p:txBody>
          <a:bodyPr wrap="square" rtlCol="0">
            <a:spAutoFit/>
          </a:bodyPr>
          <a:lstStyle/>
          <a:p>
            <a:pPr lvl="0">
              <a:defRPr/>
            </a:pPr>
            <a:r>
              <a:rPr lang="en-US" sz="1600">
                <a:solidFill>
                  <a:srgbClr val="808080"/>
                </a:solidFill>
                <a:ea typeface="Montserrat Light" charset="0"/>
                <a:cs typeface="Montserrat Light" charset="0"/>
              </a:rPr>
              <a:t>Creating a Clearinghouse account</a:t>
            </a:r>
          </a:p>
        </p:txBody>
      </p:sp>
      <p:sp>
        <p:nvSpPr>
          <p:cNvPr id="19" name="Text Placeholder 5"/>
          <p:cNvSpPr>
            <a:spLocks noGrp="1"/>
          </p:cNvSpPr>
          <p:nvPr>
            <p:ph type="body" sz="quarter" idx="14"/>
          </p:nvPr>
        </p:nvSpPr>
        <p:spPr>
          <a:xfrm>
            <a:off x="5550623" y="4662291"/>
            <a:ext cx="643351" cy="1109663"/>
          </a:xfrm>
        </p:spPr>
        <p:txBody>
          <a:bodyPr/>
          <a:lstStyle/>
          <a:p>
            <a:r>
              <a:rPr lang="en-US"/>
              <a:t>6</a:t>
            </a:r>
          </a:p>
        </p:txBody>
      </p:sp>
      <p:sp>
        <p:nvSpPr>
          <p:cNvPr id="20" name="TextBox 19"/>
          <p:cNvSpPr txBox="1"/>
          <p:nvPr/>
        </p:nvSpPr>
        <p:spPr>
          <a:xfrm>
            <a:off x="1502435" y="2109160"/>
            <a:ext cx="1545351" cy="292316"/>
          </a:xfrm>
          <a:prstGeom prst="rect">
            <a:avLst/>
          </a:prstGeom>
          <a:noFill/>
        </p:spPr>
        <p:txBody>
          <a:bodyPr wrap="none" rtlCol="0" anchor="ctr" anchorCtr="0">
            <a:normAutofit fontScale="47500" lnSpcReduction="20000"/>
          </a:bodyPr>
          <a:lstStyle/>
          <a:p>
            <a:r>
              <a:rPr lang="en-US" sz="3000" b="1">
                <a:solidFill>
                  <a:schemeClr val="tx2"/>
                </a:solidFill>
                <a:ea typeface="Montserrat Bold" charset="0"/>
                <a:cs typeface="Montserrat Bold" charset="0"/>
              </a:rPr>
              <a:t>OVERVIEW OF THE CLEARINGHOUSE</a:t>
            </a:r>
          </a:p>
        </p:txBody>
      </p:sp>
      <p:sp>
        <p:nvSpPr>
          <p:cNvPr id="21" name="TextBox 20"/>
          <p:cNvSpPr txBox="1"/>
          <p:nvPr/>
        </p:nvSpPr>
        <p:spPr>
          <a:xfrm>
            <a:off x="1502435" y="2353072"/>
            <a:ext cx="3811136" cy="584775"/>
          </a:xfrm>
          <a:prstGeom prst="rect">
            <a:avLst/>
          </a:prstGeom>
          <a:noFill/>
        </p:spPr>
        <p:txBody>
          <a:bodyPr wrap="square" rtlCol="0">
            <a:spAutoFit/>
          </a:bodyPr>
          <a:lstStyle/>
          <a:p>
            <a:r>
              <a:rPr lang="en-US" sz="1600">
                <a:solidFill>
                  <a:schemeClr val="bg2"/>
                </a:solidFill>
                <a:ea typeface="Montserrat Light" charset="0"/>
                <a:cs typeface="Montserrat Light" charset="0"/>
              </a:rPr>
              <a:t>About the Congressional mandate and what it means</a:t>
            </a:r>
          </a:p>
        </p:txBody>
      </p:sp>
      <p:sp>
        <p:nvSpPr>
          <p:cNvPr id="22" name="Text Placeholder 5"/>
          <p:cNvSpPr>
            <a:spLocks noGrp="1"/>
          </p:cNvSpPr>
          <p:nvPr>
            <p:ph type="body" sz="quarter" idx="14"/>
          </p:nvPr>
        </p:nvSpPr>
        <p:spPr>
          <a:xfrm>
            <a:off x="5550623" y="3250586"/>
            <a:ext cx="643351" cy="1109663"/>
          </a:xfrm>
        </p:spPr>
        <p:txBody>
          <a:bodyPr/>
          <a:lstStyle/>
          <a:p>
            <a:r>
              <a:rPr lang="en-US"/>
              <a:t>5</a:t>
            </a:r>
          </a:p>
        </p:txBody>
      </p:sp>
      <p:sp>
        <p:nvSpPr>
          <p:cNvPr id="23" name="Text Placeholder 5"/>
          <p:cNvSpPr>
            <a:spLocks noGrp="1"/>
          </p:cNvSpPr>
          <p:nvPr>
            <p:ph type="body" sz="quarter" idx="14"/>
          </p:nvPr>
        </p:nvSpPr>
        <p:spPr>
          <a:xfrm>
            <a:off x="5550623" y="1919092"/>
            <a:ext cx="643351" cy="1109663"/>
          </a:xfrm>
        </p:spPr>
        <p:txBody>
          <a:bodyPr/>
          <a:lstStyle/>
          <a:p>
            <a:r>
              <a:rPr lang="en-US"/>
              <a:t>4</a:t>
            </a:r>
          </a:p>
        </p:txBody>
      </p:sp>
      <p:sp>
        <p:nvSpPr>
          <p:cNvPr id="24" name="Text Placeholder 5"/>
          <p:cNvSpPr>
            <a:spLocks noGrp="1"/>
          </p:cNvSpPr>
          <p:nvPr>
            <p:ph type="body" sz="quarter" idx="14"/>
          </p:nvPr>
        </p:nvSpPr>
        <p:spPr>
          <a:xfrm>
            <a:off x="661377" y="4662291"/>
            <a:ext cx="643351" cy="1109663"/>
          </a:xfrm>
        </p:spPr>
        <p:txBody>
          <a:bodyPr/>
          <a:lstStyle/>
          <a:p>
            <a:r>
              <a:rPr lang="en-US"/>
              <a:t>3</a:t>
            </a:r>
          </a:p>
        </p:txBody>
      </p:sp>
      <p:sp>
        <p:nvSpPr>
          <p:cNvPr id="25" name="Text Placeholder 5"/>
          <p:cNvSpPr>
            <a:spLocks noGrp="1"/>
          </p:cNvSpPr>
          <p:nvPr>
            <p:ph type="body" sz="quarter" idx="14"/>
          </p:nvPr>
        </p:nvSpPr>
        <p:spPr>
          <a:xfrm>
            <a:off x="661377" y="3250586"/>
            <a:ext cx="643351" cy="1109663"/>
          </a:xfrm>
        </p:spPr>
        <p:txBody>
          <a:bodyPr/>
          <a:lstStyle/>
          <a:p>
            <a:r>
              <a:rPr lang="en-US"/>
              <a:t>2</a:t>
            </a:r>
          </a:p>
        </p:txBody>
      </p:sp>
      <p:sp>
        <p:nvSpPr>
          <p:cNvPr id="26" name="Text Placeholder 5"/>
          <p:cNvSpPr>
            <a:spLocks noGrp="1"/>
          </p:cNvSpPr>
          <p:nvPr>
            <p:ph type="body" sz="quarter" idx="14"/>
          </p:nvPr>
        </p:nvSpPr>
        <p:spPr>
          <a:xfrm>
            <a:off x="661377" y="1919092"/>
            <a:ext cx="643351" cy="1109663"/>
          </a:xfrm>
        </p:spPr>
        <p:txBody>
          <a:bodyPr/>
          <a:lstStyle/>
          <a:p>
            <a:r>
              <a:rPr lang="en-US"/>
              <a:t>1</a:t>
            </a:r>
          </a:p>
        </p:txBody>
      </p:sp>
    </p:spTree>
    <p:extLst>
      <p:ext uri="{BB962C8B-B14F-4D97-AF65-F5344CB8AC3E}">
        <p14:creationId xmlns:p14="http://schemas.microsoft.com/office/powerpoint/2010/main" val="4273140472"/>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Driver’s View of Violation Information </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475F6-15BF-E945-87A6-683076D41687}" type="slidenum">
              <a:rPr kumimoji="0" lang="en-US" sz="11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100" b="0" i="0" u="none" strike="noStrike" kern="1200" cap="none" spc="0" normalizeH="0" baseline="0" noProof="0">
              <a:ln>
                <a:noFill/>
              </a:ln>
              <a:solidFill>
                <a:srgbClr val="000000"/>
              </a:solidFill>
              <a:effectLst/>
              <a:uLnTx/>
              <a:uFillTx/>
              <a:latin typeface="Arial" charset="0"/>
              <a:cs typeface="Arial" charset="0"/>
            </a:endParaRPr>
          </a:p>
        </p:txBody>
      </p:sp>
      <p:sp>
        <p:nvSpPr>
          <p:cNvPr id="9" name="Content Placeholder 2"/>
          <p:cNvSpPr txBox="1">
            <a:spLocks/>
          </p:cNvSpPr>
          <p:nvPr/>
        </p:nvSpPr>
        <p:spPr>
          <a:xfrm>
            <a:off x="6779281" y="3504149"/>
            <a:ext cx="4381410" cy="1341367"/>
          </a:xfrm>
          <a:prstGeom prst="rect">
            <a:avLst/>
          </a:prstGeom>
        </p:spPr>
        <p:txBody>
          <a:bodyPr/>
          <a:lstStyle>
            <a:lvl1pPr marL="257175" indent="-257175" algn="l" rtl="0" eaLnBrk="1" fontAlgn="base" hangingPunct="1">
              <a:spcBef>
                <a:spcPts val="1200"/>
              </a:spcBef>
              <a:spcAft>
                <a:spcPct val="0"/>
              </a:spcAft>
              <a:buFont typeface="Wingdings" pitchFamily="2" charset="2"/>
              <a:buChar char="§"/>
              <a:defRPr lang="en-US" sz="2400" baseline="0">
                <a:solidFill>
                  <a:schemeClr val="tx1">
                    <a:lumMod val="85000"/>
                    <a:lumOff val="15000"/>
                  </a:schemeClr>
                </a:solidFill>
                <a:latin typeface="+mn-lt"/>
                <a:ea typeface="+mn-ea"/>
                <a:cs typeface="+mn-cs"/>
              </a:defRPr>
            </a:lvl1pPr>
            <a:lvl2pPr marL="741363" indent="-300038" algn="l" rtl="0" eaLnBrk="1" fontAlgn="base" hangingPunct="1">
              <a:spcBef>
                <a:spcPts val="450"/>
              </a:spcBef>
              <a:spcAft>
                <a:spcPct val="0"/>
              </a:spcAft>
              <a:buFont typeface="Arial" panose="020B0604020202020204" pitchFamily="34" charset="0"/>
              <a:buChar char="─"/>
              <a:defRPr sz="2000" baseline="0">
                <a:solidFill>
                  <a:schemeClr val="tx1">
                    <a:lumMod val="85000"/>
                    <a:lumOff val="15000"/>
                  </a:schemeClr>
                </a:solidFill>
                <a:latin typeface="+mn-lt"/>
              </a:defRPr>
            </a:lvl2pPr>
            <a:lvl3pPr marL="1033463" indent="-179388" algn="l" defTabSz="1033463" rtl="0" eaLnBrk="1" fontAlgn="base" hangingPunct="1">
              <a:spcBef>
                <a:spcPct val="20000"/>
              </a:spcBef>
              <a:spcAft>
                <a:spcPct val="0"/>
              </a:spcAft>
              <a:buFont typeface="Arial" panose="020B0604020202020204" pitchFamily="34" charset="0"/>
              <a:buChar char="•"/>
              <a:defRPr sz="1800" baseline="0">
                <a:solidFill>
                  <a:schemeClr val="tx1">
                    <a:lumMod val="85000"/>
                    <a:lumOff val="15000"/>
                  </a:schemeClr>
                </a:solidFill>
                <a:latin typeface="+mn-lt"/>
              </a:defRPr>
            </a:lvl3pPr>
            <a:lvl4pPr marL="1377950" indent="-171450" algn="l" rtl="0" eaLnBrk="1" fontAlgn="base" hangingPunct="1">
              <a:spcBef>
                <a:spcPct val="20000"/>
              </a:spcBef>
              <a:spcAft>
                <a:spcPct val="0"/>
              </a:spcAft>
              <a:buFont typeface="Wingdings" pitchFamily="2" charset="2"/>
              <a:buChar char="§"/>
              <a:defRPr sz="1600">
                <a:solidFill>
                  <a:schemeClr val="tx1">
                    <a:lumMod val="85000"/>
                    <a:lumOff val="15000"/>
                  </a:schemeClr>
                </a:solidFill>
                <a:latin typeface="+mn-lt"/>
              </a:defRPr>
            </a:lvl4pPr>
            <a:lvl5pPr marL="1543050" indent="-171450" algn="l" rtl="0" eaLnBrk="1" fontAlgn="base" hangingPunct="1">
              <a:spcBef>
                <a:spcPct val="20000"/>
              </a:spcBef>
              <a:spcAft>
                <a:spcPct val="0"/>
              </a:spcAft>
              <a:buFont typeface="Wingdings" pitchFamily="2" charset="2"/>
              <a:buChar char="§"/>
              <a:defRPr sz="1800">
                <a:solidFill>
                  <a:schemeClr val="tx1">
                    <a:lumMod val="85000"/>
                    <a:lumOff val="15000"/>
                  </a:schemeClr>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marL="257175" marR="0" lvl="0" indent="-257175" algn="l" defTabSz="914400" rtl="0" eaLnBrk="1" fontAlgn="base" latinLnBrk="0" hangingPunct="1">
              <a:lnSpc>
                <a:spcPct val="100000"/>
              </a:lnSpc>
              <a:spcBef>
                <a:spcPts val="1200"/>
              </a:spcBef>
              <a:spcAft>
                <a:spcPct val="0"/>
              </a:spcAft>
              <a:buClrTx/>
              <a:buSzTx/>
              <a:buFont typeface="Wingdings" pitchFamily="2" charset="2"/>
              <a:buChar char="§"/>
              <a:tabLst/>
              <a:defRPr/>
            </a:pPr>
            <a:endParaRPr kumimoji="0" lang="en-US" sz="1800" b="0" i="0" u="none" strike="noStrike" kern="0" cap="none" spc="0" normalizeH="0" baseline="0" noProof="0">
              <a:ln>
                <a:noFill/>
              </a:ln>
              <a:solidFill>
                <a:srgbClr val="000000">
                  <a:lumMod val="85000"/>
                  <a:lumOff val="15000"/>
                </a:srgbClr>
              </a:solidFill>
              <a:effectLst/>
              <a:uLnTx/>
              <a:uFillTx/>
              <a:latin typeface="Arial" panose="020B0604020202020204"/>
              <a:ea typeface="+mn-ea"/>
              <a:cs typeface="+mn-cs"/>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077" y="2050532"/>
            <a:ext cx="9043617" cy="3121655"/>
          </a:xfrm>
          <a:prstGeom prst="rect">
            <a:avLst/>
          </a:prstGeom>
        </p:spPr>
      </p:pic>
      <p:grpSp>
        <p:nvGrpSpPr>
          <p:cNvPr id="14" name="Group 13"/>
          <p:cNvGrpSpPr/>
          <p:nvPr/>
        </p:nvGrpSpPr>
        <p:grpSpPr>
          <a:xfrm>
            <a:off x="4624739" y="1493368"/>
            <a:ext cx="5897487" cy="5275564"/>
            <a:chOff x="4624739" y="1493368"/>
            <a:chExt cx="5897487" cy="5275564"/>
          </a:xfrm>
        </p:grpSpPr>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4739" y="1493368"/>
              <a:ext cx="5329122" cy="5275564"/>
            </a:xfrm>
            <a:prstGeom prst="rect">
              <a:avLst/>
            </a:prstGeom>
          </p:spPr>
        </p:pic>
        <p:sp>
          <p:nvSpPr>
            <p:cNvPr id="13" name="Rectangle 12"/>
            <p:cNvSpPr/>
            <p:nvPr/>
          </p:nvSpPr>
          <p:spPr bwMode="auto">
            <a:xfrm>
              <a:off x="9884200" y="1493368"/>
              <a:ext cx="638026" cy="52755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6699"/>
                </a:solidFill>
                <a:effectLst/>
                <a:uLnTx/>
                <a:uFillTx/>
                <a:latin typeface="Arial" charset="0"/>
                <a:ea typeface="+mn-ea"/>
                <a:cs typeface="+mn-cs"/>
              </a:endParaRPr>
            </a:p>
          </p:txBody>
        </p:sp>
      </p:grpSp>
      <p:sp>
        <p:nvSpPr>
          <p:cNvPr id="11" name="Rectangle 10"/>
          <p:cNvSpPr/>
          <p:nvPr/>
        </p:nvSpPr>
        <p:spPr bwMode="auto">
          <a:xfrm>
            <a:off x="2822712" y="3641978"/>
            <a:ext cx="1828800" cy="611970"/>
          </a:xfrm>
          <a:prstGeom prst="rect">
            <a:avLst/>
          </a:prstGeom>
          <a:noFill/>
          <a:ln w="889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solidFill>
                  <a:srgbClr val="FF0000"/>
                </a:solidFill>
              </a:ln>
              <a:solidFill>
                <a:srgbClr val="006699"/>
              </a:solidFill>
              <a:effectLst/>
              <a:uLnTx/>
              <a:uFillTx/>
              <a:latin typeface="Arial" charset="0"/>
              <a:ea typeface="+mn-ea"/>
              <a:cs typeface="+mn-cs"/>
            </a:endParaRPr>
          </a:p>
        </p:txBody>
      </p:sp>
    </p:spTree>
    <p:custDataLst>
      <p:tags r:id="rId1"/>
    </p:custDataLst>
    <p:extLst>
      <p:ext uri="{BB962C8B-B14F-4D97-AF65-F5344CB8AC3E}">
        <p14:creationId xmlns:p14="http://schemas.microsoft.com/office/powerpoint/2010/main" val="30767399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0371" y="1771650"/>
            <a:ext cx="5710579" cy="1213829"/>
          </a:xfrm>
        </p:spPr>
        <p:txBody>
          <a:bodyPr/>
          <a:lstStyle/>
          <a:p>
            <a:r>
              <a:rPr lang="en-US"/>
              <a:t>Reporting Violations in the Clearinghouse</a:t>
            </a:r>
          </a:p>
        </p:txBody>
      </p:sp>
      <p:sp>
        <p:nvSpPr>
          <p:cNvPr id="3" name="Slide Number Placeholder 2"/>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1475F6-15BF-E945-87A6-683076D41687}" type="slidenum">
              <a:rPr kumimoji="0" lang="en-US" sz="11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100" b="0" i="0" u="none" strike="noStrike" kern="1200" cap="none" spc="0" normalizeH="0" baseline="0" noProof="0">
              <a:ln>
                <a:noFill/>
              </a:ln>
              <a:solidFill>
                <a:srgbClr val="000000"/>
              </a:solidFill>
              <a:effectLst/>
              <a:uLnTx/>
              <a:uFillTx/>
              <a:latin typeface="Arial" charset="0"/>
              <a:cs typeface="Arial" charset="0"/>
            </a:endParaRPr>
          </a:p>
        </p:txBody>
      </p:sp>
    </p:spTree>
    <p:custDataLst>
      <p:tags r:id="rId1"/>
    </p:custDataLst>
    <p:extLst>
      <p:ext uri="{BB962C8B-B14F-4D97-AF65-F5344CB8AC3E}">
        <p14:creationId xmlns:p14="http://schemas.microsoft.com/office/powerpoint/2010/main" val="556956826"/>
      </p:ext>
    </p:extLst>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467786" y="1927425"/>
          <a:ext cx="11367027" cy="4412330"/>
        </p:xfrm>
        <a:graphic>
          <a:graphicData uri="http://schemas.openxmlformats.org/drawingml/2006/table">
            <a:tbl>
              <a:tblPr firstRow="1" bandRow="1">
                <a:tableStyleId>{5C22544A-7EE6-4342-B048-85BDC9FD1C3A}</a:tableStyleId>
              </a:tblPr>
              <a:tblGrid>
                <a:gridCol w="2409670">
                  <a:extLst>
                    <a:ext uri="{9D8B030D-6E8A-4147-A177-3AD203B41FA5}">
                      <a16:colId xmlns:a16="http://schemas.microsoft.com/office/drawing/2014/main" val="3848726580"/>
                    </a:ext>
                  </a:extLst>
                </a:gridCol>
                <a:gridCol w="8957357">
                  <a:extLst>
                    <a:ext uri="{9D8B030D-6E8A-4147-A177-3AD203B41FA5}">
                      <a16:colId xmlns:a16="http://schemas.microsoft.com/office/drawing/2014/main" val="1846929746"/>
                    </a:ext>
                  </a:extLst>
                </a:gridCol>
              </a:tblGrid>
              <a:tr h="583327">
                <a:tc>
                  <a:txBody>
                    <a:bodyPr/>
                    <a:lstStyle/>
                    <a:p>
                      <a:pPr marL="0" marR="0" algn="l">
                        <a:lnSpc>
                          <a:spcPct val="107000"/>
                        </a:lnSpc>
                        <a:spcBef>
                          <a:spcPts val="0"/>
                        </a:spcBef>
                        <a:spcAft>
                          <a:spcPts val="0"/>
                        </a:spcAft>
                      </a:pPr>
                      <a:r>
                        <a:rPr lang="en-US" sz="1200" b="1">
                          <a:solidFill>
                            <a:schemeClr val="bg1"/>
                          </a:solidFill>
                          <a:effectLst/>
                          <a:latin typeface="+mn-lt"/>
                          <a:ea typeface="Times New Roman" panose="02020603050405020304" pitchFamily="18" charset="0"/>
                          <a:cs typeface="Times New Roman" panose="02020603050405020304" pitchFamily="18" charset="0"/>
                        </a:rPr>
                        <a:t>REPORTING ENTITY</a:t>
                      </a:r>
                      <a:endParaRPr lang="en-US" sz="1200">
                        <a:solidFill>
                          <a:schemeClr val="bg1"/>
                        </a:solidFill>
                        <a:effectLst/>
                        <a:latin typeface="+mn-lt"/>
                        <a:ea typeface="Calibri" panose="020F0502020204030204" pitchFamily="34" charset="0"/>
                        <a:cs typeface="Times New Roman" panose="02020603050405020304" pitchFamily="18" charset="0"/>
                      </a:endParaRPr>
                    </a:p>
                  </a:txBody>
                  <a:tcPr marL="182880" marR="182880" marT="91440" marB="5715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1600" b="1">
                          <a:solidFill>
                            <a:schemeClr val="bg1"/>
                          </a:solidFill>
                          <a:effectLst/>
                          <a:latin typeface="+mn-lt"/>
                          <a:ea typeface="Times New Roman" panose="02020603050405020304" pitchFamily="18" charset="0"/>
                          <a:cs typeface="Times New Roman" panose="02020603050405020304" pitchFamily="18" charset="0"/>
                        </a:rPr>
                        <a:t>INFORMATION TO BE REPORTED TO CLEARINGHOUSE</a:t>
                      </a:r>
                      <a:endParaRPr lang="en-US" sz="1600">
                        <a:solidFill>
                          <a:schemeClr val="bg1"/>
                        </a:solidFill>
                        <a:effectLst/>
                        <a:latin typeface="+mn-lt"/>
                        <a:ea typeface="Calibri" panose="020F0502020204030204" pitchFamily="34" charset="0"/>
                        <a:cs typeface="Times New Roman" panose="02020603050405020304" pitchFamily="18" charset="0"/>
                      </a:endParaRPr>
                    </a:p>
                  </a:txBody>
                  <a:tcPr marL="182880" marR="182880" marT="91440" marB="5715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1647"/>
                    </a:solidFill>
                  </a:tcPr>
                </a:tc>
                <a:extLst>
                  <a:ext uri="{0D108BD9-81ED-4DB2-BD59-A6C34878D82A}">
                    <a16:rowId xmlns:a16="http://schemas.microsoft.com/office/drawing/2014/main" val="2086090943"/>
                  </a:ext>
                </a:extLst>
              </a:tr>
              <a:tr h="583327">
                <a:tc rowSpan="6">
                  <a:txBody>
                    <a:bodyPr/>
                    <a:lstStyle/>
                    <a:p>
                      <a:pPr marL="0" marR="0" algn="l">
                        <a:lnSpc>
                          <a:spcPct val="107000"/>
                        </a:lnSpc>
                        <a:spcBef>
                          <a:spcPts val="0"/>
                        </a:spcBef>
                        <a:spcAft>
                          <a:spcPts val="0"/>
                        </a:spcAft>
                      </a:pPr>
                      <a:endParaRPr lang="en-US" sz="1400" b="1">
                        <a:solidFill>
                          <a:srgbClr val="333333"/>
                        </a:solidFill>
                        <a:effectLst/>
                        <a:latin typeface="+mn-lt"/>
                        <a:ea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endParaRPr lang="en-US" sz="1400" b="1">
                        <a:solidFill>
                          <a:srgbClr val="333333"/>
                        </a:solidFill>
                        <a:effectLst/>
                        <a:latin typeface="+mn-lt"/>
                        <a:ea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endParaRPr lang="en-US" sz="1400" b="1">
                        <a:solidFill>
                          <a:srgbClr val="333333"/>
                        </a:solidFill>
                        <a:effectLst/>
                        <a:latin typeface="+mn-lt"/>
                        <a:ea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endParaRPr lang="en-US" sz="1400" b="1">
                        <a:solidFill>
                          <a:srgbClr val="333333"/>
                        </a:solidFill>
                        <a:effectLst/>
                        <a:latin typeface="+mn-lt"/>
                        <a:ea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endParaRPr lang="en-US" sz="1400" b="1">
                        <a:solidFill>
                          <a:srgbClr val="333333"/>
                        </a:solidFill>
                        <a:effectLst/>
                        <a:latin typeface="+mn-lt"/>
                        <a:ea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endParaRPr lang="en-US" sz="1400" b="1">
                        <a:solidFill>
                          <a:srgbClr val="333333"/>
                        </a:solidFill>
                        <a:effectLst/>
                        <a:latin typeface="+mn-lt"/>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400" b="1">
                          <a:solidFill>
                            <a:srgbClr val="333333"/>
                          </a:solidFill>
                          <a:effectLst/>
                          <a:latin typeface="+mn-lt"/>
                          <a:ea typeface="Times New Roman" panose="02020603050405020304" pitchFamily="18" charset="0"/>
                          <a:cs typeface="Times New Roman" panose="02020603050405020304" pitchFamily="18" charset="0"/>
                        </a:rPr>
                        <a:t>Prospective/Current Employer of CDL Driver</a:t>
                      </a:r>
                    </a:p>
                    <a:p>
                      <a:pPr marL="0" marR="0" algn="ctr">
                        <a:lnSpc>
                          <a:spcPct val="107000"/>
                        </a:lnSpc>
                        <a:spcBef>
                          <a:spcPts val="0"/>
                        </a:spcBef>
                        <a:spcAft>
                          <a:spcPts val="0"/>
                        </a:spcAft>
                      </a:pPr>
                      <a:endParaRPr lang="en-US" sz="1400" b="1">
                        <a:solidFill>
                          <a:srgbClr val="333333"/>
                        </a:solidFill>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a:solidFill>
                            <a:srgbClr val="333333"/>
                          </a:solidFill>
                          <a:effectLst/>
                          <a:latin typeface="+mn-lt"/>
                          <a:ea typeface="Calibri" panose="020F0502020204030204" pitchFamily="34" charset="0"/>
                          <a:cs typeface="Times New Roman" panose="02020603050405020304" pitchFamily="18" charset="0"/>
                        </a:rPr>
                        <a:t>Or </a:t>
                      </a:r>
                    </a:p>
                    <a:p>
                      <a:pPr marL="0" marR="0" algn="ctr">
                        <a:lnSpc>
                          <a:spcPct val="107000"/>
                        </a:lnSpc>
                        <a:spcBef>
                          <a:spcPts val="0"/>
                        </a:spcBef>
                        <a:spcAft>
                          <a:spcPts val="0"/>
                        </a:spcAft>
                      </a:pPr>
                      <a:endParaRPr lang="en-US" sz="1400" b="1">
                        <a:solidFill>
                          <a:srgbClr val="333333"/>
                        </a:solidFill>
                        <a:effectLst/>
                        <a:latin typeface="+mn-lt"/>
                        <a:ea typeface="Calibri" panose="020F0502020204030204" pitchFamily="34" charset="0"/>
                        <a:cs typeface="Times New Roman" panose="02020603050405020304" pitchFamily="18" charset="0"/>
                      </a:endParaRPr>
                    </a:p>
                    <a:p>
                      <a:pPr marL="0" marR="0" lvl="0" indent="0" algn="ctr" defTabSz="685800" rtl="0" eaLnBrk="1" fontAlgn="auto" latinLnBrk="0" hangingPunct="1">
                        <a:lnSpc>
                          <a:spcPct val="107000"/>
                        </a:lnSpc>
                        <a:spcBef>
                          <a:spcPts val="0"/>
                        </a:spcBef>
                        <a:spcAft>
                          <a:spcPts val="0"/>
                        </a:spcAft>
                        <a:buClrTx/>
                        <a:buSzTx/>
                        <a:buFontTx/>
                        <a:buNone/>
                        <a:tabLst/>
                        <a:defRPr/>
                      </a:pPr>
                      <a:r>
                        <a:rPr lang="en-US" sz="1400" b="1">
                          <a:solidFill>
                            <a:srgbClr val="333333"/>
                          </a:solidFill>
                          <a:effectLst/>
                          <a:latin typeface="+mn-lt"/>
                          <a:ea typeface="Times New Roman" panose="02020603050405020304" pitchFamily="18" charset="0"/>
                          <a:cs typeface="Times New Roman" panose="02020603050405020304" pitchFamily="18" charset="0"/>
                        </a:rPr>
                        <a:t>Service agent acting on behalf of Current Employer of CDL Driver</a:t>
                      </a:r>
                      <a:endParaRPr lang="en-US" sz="1400" b="1">
                        <a:effectLst/>
                        <a:latin typeface="+mn-lt"/>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1400" b="1">
                        <a:effectLst/>
                        <a:latin typeface="+mn-lt"/>
                        <a:ea typeface="Calibri" panose="020F0502020204030204" pitchFamily="34" charset="0"/>
                        <a:cs typeface="Times New Roman" panose="02020603050405020304" pitchFamily="18" charset="0"/>
                      </a:endParaRPr>
                    </a:p>
                  </a:txBody>
                  <a:tcPr marL="182880" marR="182880" marT="91440" marB="5715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3CBD4">
                        <a:alpha val="42000"/>
                      </a:srgbClr>
                    </a:solidFill>
                  </a:tcPr>
                </a:tc>
                <a:tc>
                  <a:txBody>
                    <a:bodyPr/>
                    <a:lstStyle/>
                    <a:p>
                      <a:pPr marL="0" marR="0" algn="l">
                        <a:lnSpc>
                          <a:spcPct val="107000"/>
                        </a:lnSpc>
                        <a:spcBef>
                          <a:spcPts val="0"/>
                        </a:spcBef>
                        <a:spcAft>
                          <a:spcPts val="0"/>
                        </a:spcAft>
                      </a:pPr>
                      <a:r>
                        <a:rPr lang="en-US" sz="1600">
                          <a:solidFill>
                            <a:srgbClr val="333333"/>
                          </a:solidFill>
                          <a:effectLst/>
                          <a:latin typeface="+mn-lt"/>
                          <a:ea typeface="Times New Roman" panose="02020603050405020304" pitchFamily="18" charset="0"/>
                          <a:cs typeface="Times New Roman" panose="02020603050405020304" pitchFamily="18" charset="0"/>
                        </a:rPr>
                        <a:t>An alcohol confirmation test with a concentration of 0.04% or higher</a:t>
                      </a:r>
                      <a:endParaRPr lang="en-US" sz="1400">
                        <a:effectLst/>
                        <a:latin typeface="+mn-lt"/>
                        <a:ea typeface="Calibri" panose="020F0502020204030204" pitchFamily="34" charset="0"/>
                        <a:cs typeface="Times New Roman" panose="02020603050405020304" pitchFamily="18" charset="0"/>
                      </a:endParaRPr>
                    </a:p>
                  </a:txBody>
                  <a:tcPr marL="182880" marR="182880" marT="91440" marB="5715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5E9EF"/>
                    </a:solidFill>
                  </a:tcPr>
                </a:tc>
                <a:extLst>
                  <a:ext uri="{0D108BD9-81ED-4DB2-BD59-A6C34878D82A}">
                    <a16:rowId xmlns:a16="http://schemas.microsoft.com/office/drawing/2014/main" val="2050150594"/>
                  </a:ext>
                </a:extLst>
              </a:tr>
              <a:tr h="583327">
                <a:tc vMerge="1">
                  <a:txBody>
                    <a:bodyPr/>
                    <a:lstStyle/>
                    <a:p>
                      <a:endParaRPr lang="en-US"/>
                    </a:p>
                  </a:txBody>
                  <a:tcPr/>
                </a:tc>
                <a:tc>
                  <a:txBody>
                    <a:bodyPr/>
                    <a:lstStyle/>
                    <a:p>
                      <a:pPr marL="0" marR="0" algn="l">
                        <a:lnSpc>
                          <a:spcPct val="107000"/>
                        </a:lnSpc>
                        <a:spcBef>
                          <a:spcPts val="0"/>
                        </a:spcBef>
                        <a:spcAft>
                          <a:spcPts val="0"/>
                        </a:spcAft>
                      </a:pPr>
                      <a:r>
                        <a:rPr lang="en-US" sz="1600">
                          <a:solidFill>
                            <a:srgbClr val="333333"/>
                          </a:solidFill>
                          <a:effectLst/>
                          <a:latin typeface="+mn-lt"/>
                          <a:ea typeface="Times New Roman" panose="02020603050405020304" pitchFamily="18" charset="0"/>
                          <a:cs typeface="Times New Roman" panose="02020603050405020304" pitchFamily="18" charset="0"/>
                        </a:rPr>
                        <a:t>Refusal to test (alcohol) as specified in </a:t>
                      </a:r>
                      <a:r>
                        <a:rPr lang="en-US" sz="1600" u="sng">
                          <a:solidFill>
                            <a:srgbClr val="5797CE"/>
                          </a:solidFill>
                          <a:effectLst/>
                          <a:latin typeface="+mn-lt"/>
                          <a:ea typeface="Times New Roman" panose="02020603050405020304" pitchFamily="18" charset="0"/>
                          <a:cs typeface="Times New Roman" panose="02020603050405020304" pitchFamily="18" charset="0"/>
                          <a:hlinkClick r:id="rId4"/>
                        </a:rPr>
                        <a:t>49 CFR 40.261</a:t>
                      </a:r>
                      <a:endParaRPr lang="en-US" sz="1600">
                        <a:effectLst/>
                        <a:latin typeface="+mn-lt"/>
                        <a:ea typeface="Calibri" panose="020F0502020204030204" pitchFamily="34" charset="0"/>
                        <a:cs typeface="Times New Roman" panose="02020603050405020304" pitchFamily="18" charset="0"/>
                      </a:endParaRPr>
                    </a:p>
                  </a:txBody>
                  <a:tcPr marL="182880" marR="182880" marT="91440" marB="5715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3CBD4">
                        <a:alpha val="42000"/>
                      </a:srgbClr>
                    </a:solidFill>
                  </a:tcPr>
                </a:tc>
                <a:extLst>
                  <a:ext uri="{0D108BD9-81ED-4DB2-BD59-A6C34878D82A}">
                    <a16:rowId xmlns:a16="http://schemas.microsoft.com/office/drawing/2014/main" val="2022265139"/>
                  </a:ext>
                </a:extLst>
              </a:tr>
              <a:tr h="583327">
                <a:tc vMerge="1">
                  <a:txBody>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nchor="b"/>
                </a:tc>
                <a:tc>
                  <a:txBody>
                    <a:bodyPr/>
                    <a:lstStyle/>
                    <a:p>
                      <a:pPr marL="0" marR="0" algn="l">
                        <a:lnSpc>
                          <a:spcPct val="107000"/>
                        </a:lnSpc>
                        <a:spcBef>
                          <a:spcPts val="0"/>
                        </a:spcBef>
                        <a:spcAft>
                          <a:spcPts val="0"/>
                        </a:spcAft>
                      </a:pPr>
                      <a:r>
                        <a:rPr lang="en-US" sz="1600">
                          <a:solidFill>
                            <a:srgbClr val="333333"/>
                          </a:solidFill>
                          <a:effectLst/>
                          <a:latin typeface="+mn-lt"/>
                          <a:ea typeface="Times New Roman" panose="02020603050405020304" pitchFamily="18" charset="0"/>
                          <a:cs typeface="Times New Roman" panose="02020603050405020304" pitchFamily="18" charset="0"/>
                        </a:rPr>
                        <a:t>Refusal to test (drug) not requiring a determination by the MRO as specified in </a:t>
                      </a:r>
                      <a:r>
                        <a:rPr lang="en-US" sz="1600" u="sng">
                          <a:solidFill>
                            <a:srgbClr val="5797CE"/>
                          </a:solidFill>
                          <a:effectLst/>
                          <a:latin typeface="+mn-lt"/>
                          <a:ea typeface="Times New Roman" panose="02020603050405020304" pitchFamily="18" charset="0"/>
                          <a:cs typeface="Times New Roman" panose="02020603050405020304" pitchFamily="18" charset="0"/>
                          <a:hlinkClick r:id="rId5"/>
                        </a:rPr>
                        <a:t>49 CFR 40.191</a:t>
                      </a:r>
                      <a:endParaRPr lang="en-US" sz="1400">
                        <a:effectLst/>
                        <a:latin typeface="+mn-lt"/>
                        <a:ea typeface="Calibri" panose="020F0502020204030204" pitchFamily="34" charset="0"/>
                        <a:cs typeface="Times New Roman" panose="02020603050405020304" pitchFamily="18" charset="0"/>
                      </a:endParaRPr>
                    </a:p>
                  </a:txBody>
                  <a:tcPr marL="182880" marR="182880" marT="91440" marB="5715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28183797"/>
                  </a:ext>
                </a:extLst>
              </a:tr>
              <a:tr h="799240">
                <a:tc vMerge="1">
                  <a:txBody>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nchor="b"/>
                </a:tc>
                <a:tc>
                  <a:txBody>
                    <a:bodyPr/>
                    <a:lstStyle/>
                    <a:p>
                      <a:pPr marL="0" marR="0" algn="l">
                        <a:lnSpc>
                          <a:spcPct val="107000"/>
                        </a:lnSpc>
                        <a:spcBef>
                          <a:spcPts val="0"/>
                        </a:spcBef>
                        <a:spcAft>
                          <a:spcPts val="0"/>
                        </a:spcAft>
                      </a:pPr>
                      <a:r>
                        <a:rPr lang="en-US" sz="1600">
                          <a:solidFill>
                            <a:srgbClr val="333333"/>
                          </a:solidFill>
                          <a:effectLst/>
                          <a:latin typeface="+mn-lt"/>
                          <a:ea typeface="Times New Roman" panose="02020603050405020304" pitchFamily="18" charset="0"/>
                          <a:cs typeface="Times New Roman" panose="02020603050405020304" pitchFamily="18" charset="0"/>
                        </a:rPr>
                        <a:t>Actual knowledge, as defined in </a:t>
                      </a:r>
                      <a:r>
                        <a:rPr lang="en-US" sz="1600" u="sng">
                          <a:solidFill>
                            <a:srgbClr val="5797CE"/>
                          </a:solidFill>
                          <a:effectLst/>
                          <a:latin typeface="+mn-lt"/>
                          <a:ea typeface="Times New Roman" panose="02020603050405020304" pitchFamily="18" charset="0"/>
                          <a:cs typeface="Times New Roman" panose="02020603050405020304" pitchFamily="18" charset="0"/>
                          <a:hlinkClick r:id="rId6"/>
                        </a:rPr>
                        <a:t>49 CFR 382.107</a:t>
                      </a:r>
                      <a:r>
                        <a:rPr lang="en-US" sz="1600">
                          <a:solidFill>
                            <a:srgbClr val="333333"/>
                          </a:solidFill>
                          <a:effectLst/>
                          <a:latin typeface="+mn-lt"/>
                          <a:ea typeface="Times New Roman" panose="02020603050405020304" pitchFamily="18" charset="0"/>
                          <a:cs typeface="Times New Roman" panose="02020603050405020304" pitchFamily="18" charset="0"/>
                        </a:rPr>
                        <a:t>, that a driver has used alcohol on duty, used alcohol within four hours of coming on duty, used alcohol prior to post-accident testing, or has used a controlled substance</a:t>
                      </a:r>
                    </a:p>
                  </a:txBody>
                  <a:tcPr marL="182880" marR="182880" marT="91440" marB="5715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3CBD4">
                        <a:alpha val="42000"/>
                      </a:srgbClr>
                    </a:solidFill>
                  </a:tcPr>
                </a:tc>
                <a:extLst>
                  <a:ext uri="{0D108BD9-81ED-4DB2-BD59-A6C34878D82A}">
                    <a16:rowId xmlns:a16="http://schemas.microsoft.com/office/drawing/2014/main" val="3890047157"/>
                  </a:ext>
                </a:extLst>
              </a:tr>
              <a:tr h="583327">
                <a:tc vMerge="1">
                  <a:txBody>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nchor="b"/>
                </a:tc>
                <a:tc>
                  <a:txBody>
                    <a:bodyPr/>
                    <a:lstStyle/>
                    <a:p>
                      <a:pPr marL="0" marR="0" algn="l">
                        <a:lnSpc>
                          <a:spcPct val="107000"/>
                        </a:lnSpc>
                        <a:spcBef>
                          <a:spcPts val="0"/>
                        </a:spcBef>
                        <a:spcAft>
                          <a:spcPts val="0"/>
                        </a:spcAft>
                      </a:pPr>
                      <a:r>
                        <a:rPr lang="en-US" sz="1600">
                          <a:solidFill>
                            <a:srgbClr val="333333"/>
                          </a:solidFill>
                          <a:effectLst/>
                          <a:latin typeface="+mn-lt"/>
                          <a:ea typeface="Times New Roman" panose="02020603050405020304" pitchFamily="18" charset="0"/>
                          <a:cs typeface="Times New Roman" panose="02020603050405020304" pitchFamily="18" charset="0"/>
                        </a:rPr>
                        <a:t>Negative RTD test results (drug and alcohol testing, as applicable)</a:t>
                      </a:r>
                      <a:endParaRPr lang="en-US" sz="1400">
                        <a:effectLst/>
                        <a:latin typeface="+mn-lt"/>
                        <a:ea typeface="Calibri" panose="020F0502020204030204" pitchFamily="34" charset="0"/>
                        <a:cs typeface="Times New Roman" panose="02020603050405020304" pitchFamily="18" charset="0"/>
                      </a:endParaRPr>
                    </a:p>
                  </a:txBody>
                  <a:tcPr marL="182880" marR="182880" marT="91440" marB="5715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32063760"/>
                  </a:ext>
                </a:extLst>
              </a:tr>
              <a:tr h="583327">
                <a:tc vMerge="1">
                  <a:txBody>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nchor="b"/>
                </a:tc>
                <a:tc>
                  <a:txBody>
                    <a:bodyPr/>
                    <a:lstStyle/>
                    <a:p>
                      <a:pPr marL="0" marR="0" algn="l">
                        <a:lnSpc>
                          <a:spcPct val="107000"/>
                        </a:lnSpc>
                        <a:spcBef>
                          <a:spcPts val="0"/>
                        </a:spcBef>
                        <a:spcAft>
                          <a:spcPts val="0"/>
                        </a:spcAft>
                      </a:pPr>
                      <a:r>
                        <a:rPr lang="en-US" sz="1600">
                          <a:solidFill>
                            <a:srgbClr val="333333"/>
                          </a:solidFill>
                          <a:effectLst/>
                          <a:latin typeface="+mn-lt"/>
                          <a:ea typeface="Times New Roman" panose="02020603050405020304" pitchFamily="18" charset="0"/>
                          <a:cs typeface="Times New Roman" panose="02020603050405020304" pitchFamily="18" charset="0"/>
                        </a:rPr>
                        <a:t>Completion of follow-up testing</a:t>
                      </a:r>
                      <a:endParaRPr lang="en-US" sz="1400">
                        <a:effectLst/>
                        <a:latin typeface="+mn-lt"/>
                        <a:ea typeface="Calibri" panose="020F0502020204030204" pitchFamily="34" charset="0"/>
                        <a:cs typeface="Times New Roman" panose="02020603050405020304" pitchFamily="18" charset="0"/>
                      </a:endParaRPr>
                    </a:p>
                  </a:txBody>
                  <a:tcPr marL="182880" marR="182880" marT="91440" marB="5715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3CBD4">
                        <a:alpha val="42000"/>
                      </a:srgbClr>
                    </a:solidFill>
                  </a:tcPr>
                </a:tc>
                <a:extLst>
                  <a:ext uri="{0D108BD9-81ED-4DB2-BD59-A6C34878D82A}">
                    <a16:rowId xmlns:a16="http://schemas.microsoft.com/office/drawing/2014/main" val="3952908453"/>
                  </a:ext>
                </a:extLst>
              </a:tr>
            </a:tbl>
          </a:graphicData>
        </a:graphic>
      </p:graphicFrame>
      <p:pic>
        <p:nvPicPr>
          <p:cNvPr id="12" name="Picture 11">
            <a:extLst>
              <a:ext uri="{FF2B5EF4-FFF2-40B4-BE49-F238E27FC236}">
                <a16:creationId xmlns:a16="http://schemas.microsoft.com/office/drawing/2014/main" id="{89A583AB-2BFA-A445-B8C4-4E54CB0D13B7}"/>
              </a:ext>
            </a:extLst>
          </p:cNvPr>
          <p:cNvPicPr>
            <a:picLocks noChangeAspect="1"/>
          </p:cNvPicPr>
          <p:nvPr/>
        </p:nvPicPr>
        <p:blipFill>
          <a:blip r:embed="rId7"/>
          <a:stretch>
            <a:fillRect/>
          </a:stretch>
        </p:blipFill>
        <p:spPr>
          <a:xfrm>
            <a:off x="489994" y="2693056"/>
            <a:ext cx="1168018" cy="1168018"/>
          </a:xfrm>
          <a:prstGeom prst="rect">
            <a:avLst/>
          </a:prstGeom>
        </p:spPr>
      </p:pic>
      <p:sp>
        <p:nvSpPr>
          <p:cNvPr id="2" name="Text Placeholder 1"/>
          <p:cNvSpPr>
            <a:spLocks noGrp="1"/>
          </p:cNvSpPr>
          <p:nvPr>
            <p:ph type="body" sz="quarter" idx="10"/>
          </p:nvPr>
        </p:nvSpPr>
        <p:spPr/>
        <p:txBody>
          <a:bodyPr/>
          <a:lstStyle/>
          <a:p>
            <a:pPr lvl="0"/>
            <a:r>
              <a:rPr lang="en-US"/>
              <a:t>Reporting Violations – Employers and C/TPAs</a:t>
            </a:r>
          </a:p>
        </p:txBody>
      </p:sp>
      <p:sp>
        <p:nvSpPr>
          <p:cNvPr id="3" name="Content Placeholder 2"/>
          <p:cNvSpPr>
            <a:spLocks noGrp="1"/>
          </p:cNvSpPr>
          <p:nvPr>
            <p:ph idx="1"/>
          </p:nvPr>
        </p:nvSpPr>
        <p:spPr>
          <a:xfrm>
            <a:off x="429686" y="1442908"/>
            <a:ext cx="11405127" cy="484518"/>
          </a:xfrm>
        </p:spPr>
        <p:txBody>
          <a:bodyPr/>
          <a:lstStyle/>
          <a:p>
            <a:pPr marL="0" lvl="0" indent="0">
              <a:buNone/>
            </a:pPr>
            <a:r>
              <a:rPr lang="en-US" sz="2000" b="1"/>
              <a:t>What violations are the employer or designated C/TPA required to report?</a:t>
            </a:r>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1475F6-15BF-E945-87A6-683076D41687}" type="slidenum">
              <a:rPr kumimoji="0" lang="en-US" sz="11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100" b="0" i="0" u="none" strike="noStrike" kern="1200" cap="none" spc="0" normalizeH="0" baseline="0" noProof="0">
              <a:ln>
                <a:noFill/>
              </a:ln>
              <a:solidFill>
                <a:srgbClr val="000000"/>
              </a:solidFill>
              <a:effectLst/>
              <a:uLnTx/>
              <a:uFillTx/>
              <a:latin typeface="Arial" charset="0"/>
              <a:cs typeface="Arial" charset="0"/>
            </a:endParaRPr>
          </a:p>
        </p:txBody>
      </p:sp>
      <p:pic>
        <p:nvPicPr>
          <p:cNvPr id="7" name="Picture 6"/>
          <p:cNvPicPr>
            <a:picLocks noChangeAspect="1"/>
          </p:cNvPicPr>
          <p:nvPr/>
        </p:nvPicPr>
        <p:blipFill>
          <a:blip r:embed="rId8"/>
          <a:stretch>
            <a:fillRect/>
          </a:stretch>
        </p:blipFill>
        <p:spPr>
          <a:xfrm>
            <a:off x="1698906" y="2693056"/>
            <a:ext cx="1168018" cy="1168018"/>
          </a:xfrm>
          <a:prstGeom prst="rect">
            <a:avLst/>
          </a:prstGeom>
        </p:spPr>
      </p:pic>
    </p:spTree>
    <p:custDataLst>
      <p:tags r:id="rId1"/>
    </p:custDataLst>
    <p:extLst>
      <p:ext uri="{BB962C8B-B14F-4D97-AF65-F5344CB8AC3E}">
        <p14:creationId xmlns:p14="http://schemas.microsoft.com/office/powerpoint/2010/main" val="1608365973"/>
      </p:ext>
    </p:extLst>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Actual Knowledge: What It Is, What It Isn’t</a:t>
            </a:r>
          </a:p>
        </p:txBody>
      </p:sp>
      <p:sp>
        <p:nvSpPr>
          <p:cNvPr id="3" name="Content Placeholder 2"/>
          <p:cNvSpPr>
            <a:spLocks noGrp="1"/>
          </p:cNvSpPr>
          <p:nvPr>
            <p:ph idx="1"/>
          </p:nvPr>
        </p:nvSpPr>
        <p:spPr/>
        <p:txBody>
          <a:bodyPr/>
          <a:lstStyle/>
          <a:p>
            <a:r>
              <a:rPr lang="en-US"/>
              <a:t>Actual knowledge must be based on one of the following:</a:t>
            </a:r>
          </a:p>
          <a:p>
            <a:pPr lvl="1"/>
            <a:r>
              <a:rPr lang="en-US"/>
              <a:t>Employer’s direct observation of an employee</a:t>
            </a:r>
          </a:p>
          <a:p>
            <a:pPr lvl="1"/>
            <a:r>
              <a:rPr lang="en-US"/>
              <a:t>Information provided by the driver’s previous employer(s)</a:t>
            </a:r>
          </a:p>
          <a:p>
            <a:pPr lvl="1"/>
            <a:r>
              <a:rPr lang="en-US"/>
              <a:t>A traffic citation for driving a CMV while under the influence of alcohol or controlled substances</a:t>
            </a:r>
          </a:p>
          <a:p>
            <a:pPr lvl="1"/>
            <a:r>
              <a:rPr lang="en-US"/>
              <a:t>An employee’s admission of alcohol or controlled substance use, except as provided in §383.21</a:t>
            </a:r>
          </a:p>
          <a:p>
            <a:r>
              <a:rPr lang="en-US"/>
              <a:t>A verified positive drug test result does not qualify as actual knowledge</a:t>
            </a:r>
          </a:p>
          <a:p>
            <a:r>
              <a:rPr lang="en-US"/>
              <a:t>When reporting actual knowledge, employers must upload supporting documentation. This may include:</a:t>
            </a:r>
          </a:p>
          <a:p>
            <a:pPr lvl="1"/>
            <a:r>
              <a:rPr lang="en-US"/>
              <a:t>Notification to report for testing (date, time, location)</a:t>
            </a:r>
          </a:p>
          <a:p>
            <a:pPr lvl="1"/>
            <a:r>
              <a:rPr lang="en-US"/>
              <a:t>Any emails between the employer and the driver</a:t>
            </a:r>
          </a:p>
          <a:p>
            <a:pPr lvl="1"/>
            <a:r>
              <a:rPr lang="en-US"/>
              <a:t>Documents of termination or resignation</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475F6-15BF-E945-87A6-683076D41687}" type="slidenum">
              <a:rPr kumimoji="0" lang="en-US" sz="11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100" b="0" i="0" u="none" strike="noStrike" kern="1200" cap="none" spc="0" normalizeH="0" baseline="0" noProof="0">
              <a:ln>
                <a:noFill/>
              </a:ln>
              <a:solidFill>
                <a:srgbClr val="000000"/>
              </a:solidFill>
              <a:effectLst/>
              <a:uLnTx/>
              <a:uFillTx/>
              <a:latin typeface="Arial" charset="0"/>
              <a:cs typeface="Arial" charset="0"/>
            </a:endParaRPr>
          </a:p>
        </p:txBody>
      </p:sp>
    </p:spTree>
    <p:custDataLst>
      <p:tags r:id="rId1"/>
    </p:custDataLst>
    <p:extLst>
      <p:ext uri="{BB962C8B-B14F-4D97-AF65-F5344CB8AC3E}">
        <p14:creationId xmlns:p14="http://schemas.microsoft.com/office/powerpoint/2010/main" val="233685447"/>
      </p:ext>
    </p:extLst>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736075212"/>
              </p:ext>
            </p:extLst>
          </p:nvPr>
        </p:nvGraphicFramePr>
        <p:xfrm>
          <a:off x="429686" y="2095499"/>
          <a:ext cx="11642709" cy="4103281"/>
        </p:xfrm>
        <a:graphic>
          <a:graphicData uri="http://schemas.openxmlformats.org/drawingml/2006/table">
            <a:tbl>
              <a:tblPr firstRow="1" bandRow="1">
                <a:tableStyleId>{5C22544A-7EE6-4342-B048-85BDC9FD1C3A}</a:tableStyleId>
              </a:tblPr>
              <a:tblGrid>
                <a:gridCol w="1584309">
                  <a:extLst>
                    <a:ext uri="{9D8B030D-6E8A-4147-A177-3AD203B41FA5}">
                      <a16:colId xmlns:a16="http://schemas.microsoft.com/office/drawing/2014/main" val="3848726580"/>
                    </a:ext>
                  </a:extLst>
                </a:gridCol>
                <a:gridCol w="5173883">
                  <a:extLst>
                    <a:ext uri="{9D8B030D-6E8A-4147-A177-3AD203B41FA5}">
                      <a16:colId xmlns:a16="http://schemas.microsoft.com/office/drawing/2014/main" val="1846929746"/>
                    </a:ext>
                  </a:extLst>
                </a:gridCol>
                <a:gridCol w="4884517">
                  <a:extLst>
                    <a:ext uri="{9D8B030D-6E8A-4147-A177-3AD203B41FA5}">
                      <a16:colId xmlns:a16="http://schemas.microsoft.com/office/drawing/2014/main" val="3874321295"/>
                    </a:ext>
                  </a:extLst>
                </a:gridCol>
              </a:tblGrid>
              <a:tr h="533433">
                <a:tc>
                  <a:txBody>
                    <a:bodyPr/>
                    <a:lstStyle/>
                    <a:p>
                      <a:pPr marL="0" marR="0" algn="l">
                        <a:lnSpc>
                          <a:spcPct val="107000"/>
                        </a:lnSpc>
                        <a:spcBef>
                          <a:spcPts val="0"/>
                        </a:spcBef>
                        <a:spcAft>
                          <a:spcPts val="0"/>
                        </a:spcAft>
                      </a:pPr>
                      <a:endParaRPr lang="en-US" sz="1300">
                        <a:solidFill>
                          <a:schemeClr val="bg1"/>
                        </a:solidFill>
                        <a:effectLst/>
                        <a:latin typeface="+mn-lt"/>
                        <a:ea typeface="Calibri" panose="020F0502020204030204" pitchFamily="34" charset="0"/>
                        <a:cs typeface="Times New Roman" panose="02020603050405020304" pitchFamily="18" charset="0"/>
                      </a:endParaRPr>
                    </a:p>
                  </a:txBody>
                  <a:tcPr marL="182880" marR="182880" marT="18288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300" b="1">
                          <a:solidFill>
                            <a:schemeClr val="bg1"/>
                          </a:solidFill>
                          <a:effectLst/>
                          <a:latin typeface="+mn-lt"/>
                          <a:ea typeface="Times New Roman" panose="02020603050405020304" pitchFamily="18" charset="0"/>
                          <a:cs typeface="Times New Roman" panose="02020603050405020304" pitchFamily="18" charset="0"/>
                        </a:rPr>
                        <a:t>INFORMATION TO BE REPORTED TO CLEARINGHOUSE</a:t>
                      </a:r>
                      <a:endParaRPr lang="en-US" sz="1300">
                        <a:solidFill>
                          <a:schemeClr val="bg1"/>
                        </a:solidFill>
                        <a:effectLst/>
                        <a:latin typeface="+mn-lt"/>
                        <a:ea typeface="Calibri" panose="020F0502020204030204" pitchFamily="34" charset="0"/>
                        <a:cs typeface="Times New Roman" panose="02020603050405020304" pitchFamily="18" charset="0"/>
                      </a:endParaRPr>
                    </a:p>
                  </a:txBody>
                  <a:tcPr marL="182880" marR="182880" marT="13716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1647"/>
                    </a:solidFill>
                  </a:tcPr>
                </a:tc>
                <a:tc>
                  <a:txBody>
                    <a:bodyPr/>
                    <a:lstStyle/>
                    <a:p>
                      <a:pPr marL="0" marR="0" algn="l">
                        <a:lnSpc>
                          <a:spcPct val="107000"/>
                        </a:lnSpc>
                        <a:spcBef>
                          <a:spcPts val="0"/>
                        </a:spcBef>
                        <a:spcAft>
                          <a:spcPts val="0"/>
                        </a:spcAft>
                      </a:pPr>
                      <a:r>
                        <a:rPr lang="en-US" sz="1300">
                          <a:solidFill>
                            <a:schemeClr val="bg1"/>
                          </a:solidFill>
                          <a:effectLst/>
                          <a:latin typeface="+mn-lt"/>
                          <a:ea typeface="Calibri" panose="020F0502020204030204" pitchFamily="34" charset="0"/>
                          <a:cs typeface="Times New Roman" panose="02020603050405020304" pitchFamily="18" charset="0"/>
                        </a:rPr>
                        <a:t>DEADLINE FOR REPORTING INFORMATION</a:t>
                      </a:r>
                    </a:p>
                  </a:txBody>
                  <a:tcPr marL="182880" marR="182880" marT="13716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1647"/>
                    </a:solidFill>
                  </a:tcPr>
                </a:tc>
                <a:extLst>
                  <a:ext uri="{0D108BD9-81ED-4DB2-BD59-A6C34878D82A}">
                    <a16:rowId xmlns:a16="http://schemas.microsoft.com/office/drawing/2014/main" val="2086090943"/>
                  </a:ext>
                </a:extLst>
              </a:tr>
              <a:tr h="546623">
                <a:tc rowSpan="3">
                  <a:txBody>
                    <a:bodyPr/>
                    <a:lstStyle/>
                    <a:p>
                      <a:pPr marL="0" marR="0" algn="ctr">
                        <a:lnSpc>
                          <a:spcPct val="107000"/>
                        </a:lnSpc>
                        <a:spcBef>
                          <a:spcPts val="0"/>
                        </a:spcBef>
                        <a:spcAft>
                          <a:spcPts val="0"/>
                        </a:spcAft>
                      </a:pPr>
                      <a:r>
                        <a:rPr lang="en-US" sz="1600" b="1">
                          <a:solidFill>
                            <a:srgbClr val="333333"/>
                          </a:solidFill>
                          <a:effectLst/>
                          <a:latin typeface="+mn-lt"/>
                          <a:ea typeface="Times New Roman" panose="02020603050405020304" pitchFamily="18" charset="0"/>
                          <a:cs typeface="Times New Roman" panose="02020603050405020304" pitchFamily="18" charset="0"/>
                        </a:rPr>
                        <a:t>MRO</a:t>
                      </a:r>
                      <a:endParaRPr lang="en-US" sz="1600" b="1">
                        <a:effectLst/>
                        <a:latin typeface="+mn-lt"/>
                        <a:ea typeface="Calibri" panose="020F0502020204030204" pitchFamily="34" charset="0"/>
                        <a:cs typeface="Times New Roman" panose="02020603050405020304" pitchFamily="18" charset="0"/>
                      </a:endParaRPr>
                    </a:p>
                  </a:txBody>
                  <a:tcPr marL="182880" marR="182880" marT="18288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CBD4">
                        <a:alpha val="42000"/>
                      </a:srgbClr>
                    </a:solidFill>
                  </a:tcPr>
                </a:tc>
                <a:tc>
                  <a:txBody>
                    <a:bodyPr/>
                    <a:lstStyle/>
                    <a:p>
                      <a:pPr marL="0" marR="0" algn="l">
                        <a:lnSpc>
                          <a:spcPct val="107000"/>
                        </a:lnSpc>
                        <a:spcBef>
                          <a:spcPts val="0"/>
                        </a:spcBef>
                        <a:spcAft>
                          <a:spcPts val="0"/>
                        </a:spcAft>
                      </a:pPr>
                      <a:r>
                        <a:rPr lang="en-US" sz="1400">
                          <a:solidFill>
                            <a:srgbClr val="333333"/>
                          </a:solidFill>
                          <a:effectLst/>
                          <a:latin typeface="+mn-lt"/>
                          <a:ea typeface="Times New Roman" panose="02020603050405020304" pitchFamily="18" charset="0"/>
                          <a:cs typeface="Times New Roman" panose="02020603050405020304" pitchFamily="18" charset="0"/>
                        </a:rPr>
                        <a:t>Verified positive, adulterated, or substituted drug test result</a:t>
                      </a:r>
                      <a:endParaRPr lang="en-US" sz="1400">
                        <a:effectLst/>
                        <a:latin typeface="+mn-lt"/>
                        <a:ea typeface="Calibri" panose="020F0502020204030204" pitchFamily="34" charset="0"/>
                        <a:cs typeface="Times New Roman" panose="02020603050405020304" pitchFamily="18" charset="0"/>
                      </a:endParaRPr>
                    </a:p>
                  </a:txBody>
                  <a:tcPr marL="182880" marR="182880" marT="13716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CBD4">
                        <a:alpha val="42000"/>
                      </a:srgbClr>
                    </a:solidFill>
                  </a:tcPr>
                </a:tc>
                <a:tc rowSpan="2">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endParaRPr lang="en-US" sz="1400"/>
                    </a:p>
                    <a:p>
                      <a:pPr marL="0" marR="0" lvl="0" indent="0" algn="l" defTabSz="685800" rtl="0" eaLnBrk="1" fontAlgn="auto" latinLnBrk="0" hangingPunct="1">
                        <a:lnSpc>
                          <a:spcPct val="107000"/>
                        </a:lnSpc>
                        <a:spcBef>
                          <a:spcPts val="0"/>
                        </a:spcBef>
                        <a:spcAft>
                          <a:spcPts val="0"/>
                        </a:spcAft>
                        <a:buClrTx/>
                        <a:buSzTx/>
                        <a:buFontTx/>
                        <a:buNone/>
                        <a:tabLst/>
                        <a:defRPr/>
                      </a:pPr>
                      <a:r>
                        <a:rPr lang="en-US" sz="1400"/>
                        <a:t>Within </a:t>
                      </a:r>
                      <a:r>
                        <a:rPr lang="en-US" sz="1400" b="1"/>
                        <a:t>two</a:t>
                      </a:r>
                      <a:r>
                        <a:rPr lang="en-US" sz="1400"/>
                        <a:t> business days of making a determination or verification of a DOT-approved drug test</a:t>
                      </a:r>
                      <a:endParaRPr lang="en-US" sz="1400">
                        <a:effectLst/>
                        <a:latin typeface="+mn-lt"/>
                        <a:ea typeface="Calibri" panose="020F0502020204030204" pitchFamily="34" charset="0"/>
                        <a:cs typeface="Times New Roman" panose="02020603050405020304" pitchFamily="18" charset="0"/>
                      </a:endParaRPr>
                    </a:p>
                  </a:txBody>
                  <a:tcPr marL="182880" marR="182880" marT="13716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CBD4">
                        <a:alpha val="42000"/>
                      </a:srgbClr>
                    </a:solidFill>
                  </a:tcPr>
                </a:tc>
                <a:extLst>
                  <a:ext uri="{0D108BD9-81ED-4DB2-BD59-A6C34878D82A}">
                    <a16:rowId xmlns:a16="http://schemas.microsoft.com/office/drawing/2014/main" val="2581338902"/>
                  </a:ext>
                </a:extLst>
              </a:tr>
              <a:tr h="733536">
                <a:tc vMerge="1">
                  <a:txBody>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nchor="b"/>
                </a:tc>
                <a:tc>
                  <a:txBody>
                    <a:bodyPr/>
                    <a:lstStyle/>
                    <a:p>
                      <a:pPr marL="0" marR="0" algn="l">
                        <a:lnSpc>
                          <a:spcPct val="107000"/>
                        </a:lnSpc>
                        <a:spcBef>
                          <a:spcPts val="0"/>
                        </a:spcBef>
                        <a:spcAft>
                          <a:spcPts val="0"/>
                        </a:spcAft>
                      </a:pPr>
                      <a:r>
                        <a:rPr lang="en-US" sz="1400">
                          <a:solidFill>
                            <a:srgbClr val="333333"/>
                          </a:solidFill>
                          <a:effectLst/>
                          <a:latin typeface="+mn-lt"/>
                          <a:ea typeface="Times New Roman" panose="02020603050405020304" pitchFamily="18" charset="0"/>
                          <a:cs typeface="Times New Roman" panose="02020603050405020304" pitchFamily="18" charset="0"/>
                        </a:rPr>
                        <a:t>Refusal to test (drug) requiring a determination by the MRO as specified in </a:t>
                      </a:r>
                      <a:r>
                        <a:rPr lang="en-US" sz="1350" u="sng" kern="1200">
                          <a:solidFill>
                            <a:schemeClr val="dk1"/>
                          </a:solidFill>
                          <a:effectLst/>
                          <a:latin typeface="+mn-lt"/>
                          <a:ea typeface="+mn-ea"/>
                          <a:cs typeface="+mn-cs"/>
                          <a:hlinkClick r:id="rId4"/>
                        </a:rPr>
                        <a:t>49 CFR 40.191</a:t>
                      </a:r>
                      <a:endParaRPr lang="en-US" sz="1400">
                        <a:effectLst/>
                        <a:latin typeface="+mn-lt"/>
                        <a:ea typeface="Calibri" panose="020F0502020204030204" pitchFamily="34" charset="0"/>
                        <a:cs typeface="Times New Roman" panose="02020603050405020304" pitchFamily="18" charset="0"/>
                      </a:endParaRPr>
                    </a:p>
                  </a:txBody>
                  <a:tcPr marL="182880" marR="182880" marT="13716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F2F4"/>
                    </a:solidFill>
                  </a:tcPr>
                </a:tc>
                <a:tc vMerge="1">
                  <a:txBody>
                    <a:bodyPr/>
                    <a:lstStyle/>
                    <a:p>
                      <a:pPr marL="0" marR="0">
                        <a:lnSpc>
                          <a:spcPct val="107000"/>
                        </a:lnSpc>
                        <a:spcBef>
                          <a:spcPts val="0"/>
                        </a:spcBef>
                        <a:spcAft>
                          <a:spcPts val="0"/>
                        </a:spcAft>
                      </a:pPr>
                      <a:endParaRPr lang="en-US" sz="1600">
                        <a:effectLst/>
                        <a:latin typeface="+mn-lt"/>
                        <a:ea typeface="Calibri" panose="020F0502020204030204" pitchFamily="34" charset="0"/>
                        <a:cs typeface="Times New Roman" panose="02020603050405020304" pitchFamily="18" charset="0"/>
                      </a:endParaRPr>
                    </a:p>
                  </a:txBody>
                  <a:tcPr marL="57150" marR="57150" marT="57150" marB="57150" anchor="ctr"/>
                </a:tc>
                <a:extLst>
                  <a:ext uri="{0D108BD9-81ED-4DB2-BD59-A6C34878D82A}">
                    <a16:rowId xmlns:a16="http://schemas.microsoft.com/office/drawing/2014/main" val="147783749"/>
                  </a:ext>
                </a:extLst>
              </a:tr>
              <a:tr h="716227">
                <a:tc vMerge="1">
                  <a:txBody>
                    <a:bodyPr/>
                    <a:lstStyle/>
                    <a:p>
                      <a:pPr marL="0" marR="0">
                        <a:lnSpc>
                          <a:spcPct val="107000"/>
                        </a:lnSpc>
                        <a:spcBef>
                          <a:spcPts val="0"/>
                        </a:spcBef>
                        <a:spcAft>
                          <a:spcPts val="0"/>
                        </a:spcAft>
                      </a:pPr>
                      <a:endParaRPr lang="en-US" sz="1400">
                        <a:effectLst/>
                        <a:latin typeface="+mn-lt"/>
                        <a:ea typeface="Calibri" panose="020F0502020204030204" pitchFamily="34" charset="0"/>
                        <a:cs typeface="Times New Roman" panose="02020603050405020304" pitchFamily="18" charset="0"/>
                      </a:endParaRPr>
                    </a:p>
                  </a:txBody>
                  <a:tcPr marT="57150" marB="57150" anchor="ctr"/>
                </a:tc>
                <a:tc>
                  <a:txBody>
                    <a:bodyPr/>
                    <a:lstStyle/>
                    <a:p>
                      <a:pPr marL="0" marR="0" algn="l">
                        <a:lnSpc>
                          <a:spcPct val="107000"/>
                        </a:lnSpc>
                        <a:spcBef>
                          <a:spcPts val="0"/>
                        </a:spcBef>
                        <a:spcAft>
                          <a:spcPts val="0"/>
                        </a:spcAft>
                      </a:pPr>
                      <a:r>
                        <a:rPr lang="en-US" sz="1400" b="0"/>
                        <a:t>Changes a verified drug test per 49 CFR Part 40</a:t>
                      </a:r>
                      <a:endParaRPr lang="en-US" sz="1400" b="0">
                        <a:effectLst/>
                        <a:latin typeface="+mn-lt"/>
                        <a:ea typeface="Calibri" panose="020F0502020204030204" pitchFamily="34" charset="0"/>
                        <a:cs typeface="Times New Roman" panose="02020603050405020304" pitchFamily="18" charset="0"/>
                      </a:endParaRPr>
                    </a:p>
                  </a:txBody>
                  <a:tcPr marL="182880" marR="182880" marT="13716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CBD4">
                        <a:alpha val="42000"/>
                      </a:srgbClr>
                    </a:solidFill>
                  </a:tcPr>
                </a:tc>
                <a:tc>
                  <a:txBody>
                    <a:bodyPr/>
                    <a:lstStyle/>
                    <a:p>
                      <a:pPr marL="0" marR="0" algn="l">
                        <a:lnSpc>
                          <a:spcPct val="107000"/>
                        </a:lnSpc>
                        <a:spcBef>
                          <a:spcPts val="0"/>
                        </a:spcBef>
                        <a:spcAft>
                          <a:spcPts val="0"/>
                        </a:spcAft>
                      </a:pPr>
                      <a:r>
                        <a:rPr lang="en-US" sz="1400"/>
                        <a:t>Within </a:t>
                      </a:r>
                      <a:r>
                        <a:rPr lang="en-US" sz="1400" b="1"/>
                        <a:t>one</a:t>
                      </a:r>
                      <a:r>
                        <a:rPr lang="en-US" sz="1400"/>
                        <a:t> business day of making any change in the reported results</a:t>
                      </a:r>
                      <a:endParaRPr lang="en-US" sz="1400">
                        <a:effectLst/>
                        <a:latin typeface="+mn-lt"/>
                        <a:ea typeface="Calibri" panose="020F0502020204030204" pitchFamily="34" charset="0"/>
                        <a:cs typeface="Times New Roman" panose="02020603050405020304" pitchFamily="18" charset="0"/>
                      </a:endParaRPr>
                    </a:p>
                  </a:txBody>
                  <a:tcPr marL="182880" marR="182880" marT="13716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CBD4">
                        <a:alpha val="42000"/>
                      </a:srgbClr>
                    </a:solidFill>
                  </a:tcPr>
                </a:tc>
                <a:extLst>
                  <a:ext uri="{0D108BD9-81ED-4DB2-BD59-A6C34878D82A}">
                    <a16:rowId xmlns:a16="http://schemas.microsoft.com/office/drawing/2014/main" val="3207374884"/>
                  </a:ext>
                </a:extLst>
              </a:tr>
              <a:tr h="750142">
                <a:tc rowSpan="2">
                  <a:txBody>
                    <a:bodyPr/>
                    <a:lstStyle/>
                    <a:p>
                      <a:pPr marL="0" marR="0" algn="ctr">
                        <a:lnSpc>
                          <a:spcPct val="107000"/>
                        </a:lnSpc>
                        <a:spcBef>
                          <a:spcPts val="0"/>
                        </a:spcBef>
                        <a:spcAft>
                          <a:spcPts val="0"/>
                        </a:spcAft>
                      </a:pPr>
                      <a:r>
                        <a:rPr lang="en-US" sz="1600" b="1">
                          <a:solidFill>
                            <a:srgbClr val="333333"/>
                          </a:solidFill>
                          <a:effectLst/>
                          <a:latin typeface="+mn-lt"/>
                          <a:ea typeface="Times New Roman" panose="02020603050405020304" pitchFamily="18" charset="0"/>
                          <a:cs typeface="Times New Roman" panose="02020603050405020304" pitchFamily="18" charset="0"/>
                        </a:rPr>
                        <a:t>SAP</a:t>
                      </a:r>
                      <a:r>
                        <a:rPr lang="en-US" sz="1600">
                          <a:solidFill>
                            <a:srgbClr val="333333"/>
                          </a:solidFill>
                          <a:effectLst/>
                          <a:latin typeface="+mn-lt"/>
                          <a:ea typeface="Times New Roman" panose="02020603050405020304" pitchFamily="18" charset="0"/>
                          <a:cs typeface="Times New Roman" panose="02020603050405020304" pitchFamily="18" charset="0"/>
                        </a:rPr>
                        <a:t> </a:t>
                      </a:r>
                      <a:endParaRPr lang="en-US" sz="1600">
                        <a:effectLst/>
                        <a:latin typeface="+mn-lt"/>
                        <a:ea typeface="Calibri" panose="020F0502020204030204" pitchFamily="34" charset="0"/>
                        <a:cs typeface="Times New Roman" panose="02020603050405020304" pitchFamily="18" charset="0"/>
                      </a:endParaRPr>
                    </a:p>
                  </a:txBody>
                  <a:tcPr marL="182880" marR="182880" marT="18288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7000"/>
                        </a:lnSpc>
                        <a:spcBef>
                          <a:spcPts val="0"/>
                        </a:spcBef>
                        <a:spcAft>
                          <a:spcPts val="0"/>
                        </a:spcAft>
                      </a:pPr>
                      <a:r>
                        <a:rPr lang="en-US" sz="1400" dirty="0">
                          <a:solidFill>
                            <a:srgbClr val="333333"/>
                          </a:solidFill>
                          <a:effectLst/>
                          <a:latin typeface="+mn-lt"/>
                          <a:ea typeface="Times New Roman" panose="02020603050405020304" pitchFamily="18" charset="0"/>
                          <a:cs typeface="Times New Roman" panose="02020603050405020304" pitchFamily="18" charset="0"/>
                        </a:rPr>
                        <a:t>Date the initial assessment was completed</a:t>
                      </a:r>
                      <a:endParaRPr lang="en-US" sz="1400" dirty="0">
                        <a:effectLst/>
                        <a:latin typeface="+mn-lt"/>
                        <a:ea typeface="Calibri" panose="020F0502020204030204" pitchFamily="34" charset="0"/>
                        <a:cs typeface="Times New Roman" panose="02020603050405020304" pitchFamily="18" charset="0"/>
                      </a:endParaRPr>
                    </a:p>
                  </a:txBody>
                  <a:tcPr marL="182880" marR="182880" marT="13716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By the close of the business day following the date of initial assessment</a:t>
                      </a:r>
                    </a:p>
                  </a:txBody>
                  <a:tcPr marL="182880" marR="182880" marT="13716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3635881"/>
                  </a:ext>
                </a:extLst>
              </a:tr>
              <a:tr h="823320">
                <a:tc vMerge="1">
                  <a:txBody>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nchor="b"/>
                </a:tc>
                <a:tc>
                  <a:txBody>
                    <a:bodyPr/>
                    <a:lstStyle/>
                    <a:p>
                      <a:pPr marL="0" marR="0" algn="l">
                        <a:lnSpc>
                          <a:spcPct val="107000"/>
                        </a:lnSpc>
                        <a:spcBef>
                          <a:spcPts val="0"/>
                        </a:spcBef>
                        <a:spcAft>
                          <a:spcPts val="0"/>
                        </a:spcAft>
                      </a:pPr>
                      <a:r>
                        <a:rPr lang="en-US" sz="1400" strike="noStrike" dirty="0">
                          <a:solidFill>
                            <a:srgbClr val="333333"/>
                          </a:solidFill>
                          <a:effectLst/>
                          <a:latin typeface="+mn-lt"/>
                          <a:ea typeface="Times New Roman" panose="02020603050405020304" pitchFamily="18" charset="0"/>
                          <a:cs typeface="Times New Roman" panose="02020603050405020304" pitchFamily="18" charset="0"/>
                        </a:rPr>
                        <a:t>D</a:t>
                      </a:r>
                      <a:r>
                        <a:rPr lang="en-US" sz="1400" strike="noStrike" baseline="0" dirty="0">
                          <a:solidFill>
                            <a:srgbClr val="333333"/>
                          </a:solidFill>
                          <a:effectLst/>
                          <a:latin typeface="+mn-lt"/>
                          <a:ea typeface="Times New Roman" panose="02020603050405020304" pitchFamily="18" charset="0"/>
                          <a:cs typeface="Times New Roman" panose="02020603050405020304" pitchFamily="18" charset="0"/>
                        </a:rPr>
                        <a:t>ate of d</a:t>
                      </a:r>
                      <a:r>
                        <a:rPr lang="en-US" sz="1400" dirty="0">
                          <a:solidFill>
                            <a:srgbClr val="333333"/>
                          </a:solidFill>
                          <a:effectLst/>
                          <a:latin typeface="+mn-lt"/>
                          <a:ea typeface="Times New Roman" panose="02020603050405020304" pitchFamily="18" charset="0"/>
                          <a:cs typeface="Times New Roman" panose="02020603050405020304" pitchFamily="18" charset="0"/>
                        </a:rPr>
                        <a:t>etermination of eligibility for RTD testing</a:t>
                      </a:r>
                      <a:endParaRPr lang="en-US" sz="1400" dirty="0">
                        <a:effectLst/>
                        <a:latin typeface="+mn-lt"/>
                        <a:ea typeface="Calibri" panose="020F0502020204030204" pitchFamily="34" charset="0"/>
                        <a:cs typeface="Times New Roman" panose="02020603050405020304" pitchFamily="18" charset="0"/>
                      </a:endParaRPr>
                    </a:p>
                  </a:txBody>
                  <a:tcPr marL="182880" marR="182880" marT="13716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F2F4">
                        <a:alpha val="42000"/>
                      </a:srgbClr>
                    </a:solidFill>
                  </a:tcPr>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By the close of the business day following the determination that the driver completed the RTD process</a:t>
                      </a:r>
                    </a:p>
                  </a:txBody>
                  <a:tcPr marL="182880" marR="182880" marT="13716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F2F4">
                        <a:alpha val="42000"/>
                      </a:srgbClr>
                    </a:solidFill>
                  </a:tcPr>
                </a:tc>
                <a:extLst>
                  <a:ext uri="{0D108BD9-81ED-4DB2-BD59-A6C34878D82A}">
                    <a16:rowId xmlns:a16="http://schemas.microsoft.com/office/drawing/2014/main" val="515471391"/>
                  </a:ext>
                </a:extLst>
              </a:tr>
            </a:tbl>
          </a:graphicData>
        </a:graphic>
      </p:graphicFrame>
      <p:sp>
        <p:nvSpPr>
          <p:cNvPr id="2" name="Text Placeholder 1"/>
          <p:cNvSpPr>
            <a:spLocks noGrp="1"/>
          </p:cNvSpPr>
          <p:nvPr>
            <p:ph type="body" sz="quarter" idx="10"/>
          </p:nvPr>
        </p:nvSpPr>
        <p:spPr/>
        <p:txBody>
          <a:bodyPr/>
          <a:lstStyle/>
          <a:p>
            <a:pPr lvl="0"/>
            <a:r>
              <a:rPr lang="en-US"/>
              <a:t>Reporting Violations – MROs and SAPs</a:t>
            </a:r>
          </a:p>
        </p:txBody>
      </p:sp>
      <p:sp>
        <p:nvSpPr>
          <p:cNvPr id="3" name="Content Placeholder 2"/>
          <p:cNvSpPr>
            <a:spLocks noGrp="1"/>
          </p:cNvSpPr>
          <p:nvPr>
            <p:ph idx="1"/>
          </p:nvPr>
        </p:nvSpPr>
        <p:spPr>
          <a:xfrm>
            <a:off x="429686" y="1585107"/>
            <a:ext cx="11405127" cy="510394"/>
          </a:xfrm>
        </p:spPr>
        <p:txBody>
          <a:bodyPr/>
          <a:lstStyle/>
          <a:p>
            <a:pPr marL="0" lvl="0" indent="0">
              <a:buNone/>
            </a:pPr>
            <a:r>
              <a:rPr lang="en-US" sz="2000" b="1"/>
              <a:t>What </a:t>
            </a:r>
            <a:r>
              <a:rPr lang="en-US" sz="2000" b="1">
                <a:solidFill>
                  <a:schemeClr val="tx1"/>
                </a:solidFill>
              </a:rPr>
              <a:t>information is </a:t>
            </a:r>
            <a:r>
              <a:rPr lang="en-US" sz="2000" b="1"/>
              <a:t>the MRO or SAP required to report?</a:t>
            </a:r>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1475F6-15BF-E945-87A6-683076D41687}" type="slidenum">
              <a:rPr kumimoji="0" lang="en-US" sz="11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100" b="0" i="0" u="none" strike="noStrike" kern="1200" cap="none" spc="0" normalizeH="0" baseline="0" noProof="0">
              <a:ln>
                <a:noFill/>
              </a:ln>
              <a:solidFill>
                <a:srgbClr val="000000"/>
              </a:solidFill>
              <a:effectLst/>
              <a:uLnTx/>
              <a:uFillTx/>
              <a:latin typeface="Arial" charset="0"/>
              <a:cs typeface="Arial" charset="0"/>
            </a:endParaRPr>
          </a:p>
        </p:txBody>
      </p:sp>
      <p:pic>
        <p:nvPicPr>
          <p:cNvPr id="7" name="Picture 6">
            <a:extLst>
              <a:ext uri="{FF2B5EF4-FFF2-40B4-BE49-F238E27FC236}">
                <a16:creationId xmlns:a16="http://schemas.microsoft.com/office/drawing/2014/main" id="{6D220E73-9CCF-D54F-A188-9210B08E4119}"/>
              </a:ext>
            </a:extLst>
          </p:cNvPr>
          <p:cNvPicPr>
            <a:picLocks noChangeAspect="1"/>
          </p:cNvPicPr>
          <p:nvPr/>
        </p:nvPicPr>
        <p:blipFill>
          <a:blip r:embed="rId5"/>
          <a:stretch>
            <a:fillRect/>
          </a:stretch>
        </p:blipFill>
        <p:spPr>
          <a:xfrm>
            <a:off x="639183" y="3016144"/>
            <a:ext cx="1107407" cy="1107407"/>
          </a:xfrm>
          <a:prstGeom prst="rect">
            <a:avLst/>
          </a:prstGeom>
        </p:spPr>
      </p:pic>
      <p:pic>
        <p:nvPicPr>
          <p:cNvPr id="8" name="Picture 7">
            <a:extLst>
              <a:ext uri="{FF2B5EF4-FFF2-40B4-BE49-F238E27FC236}">
                <a16:creationId xmlns:a16="http://schemas.microsoft.com/office/drawing/2014/main" id="{15EE5F6C-4F12-4540-A2A7-976FC5E9C206}"/>
              </a:ext>
            </a:extLst>
          </p:cNvPr>
          <p:cNvPicPr>
            <a:picLocks noChangeAspect="1"/>
          </p:cNvPicPr>
          <p:nvPr/>
        </p:nvPicPr>
        <p:blipFill>
          <a:blip r:embed="rId6"/>
          <a:stretch>
            <a:fillRect/>
          </a:stretch>
        </p:blipFill>
        <p:spPr>
          <a:xfrm>
            <a:off x="651855" y="4976794"/>
            <a:ext cx="1107407" cy="1107407"/>
          </a:xfrm>
          <a:prstGeom prst="rect">
            <a:avLst/>
          </a:prstGeom>
        </p:spPr>
      </p:pic>
    </p:spTree>
    <p:custDataLst>
      <p:tags r:id="rId1"/>
    </p:custDataLst>
    <p:extLst>
      <p:ext uri="{BB962C8B-B14F-4D97-AF65-F5344CB8AC3E}">
        <p14:creationId xmlns:p14="http://schemas.microsoft.com/office/powerpoint/2010/main" val="4194243099"/>
      </p:ext>
    </p:extLst>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475F6-15BF-E945-87A6-683076D41687}" type="slidenum">
              <a:rPr kumimoji="0" lang="en-US" sz="11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100" b="0" i="0" u="none" strike="noStrike" kern="1200" cap="none" spc="0" normalizeH="0" baseline="0" noProof="0">
              <a:ln>
                <a:noFill/>
              </a:ln>
              <a:solidFill>
                <a:srgbClr val="000000"/>
              </a:solidFill>
              <a:effectLst/>
              <a:uLnTx/>
              <a:uFillTx/>
              <a:latin typeface="Arial" charset="0"/>
              <a:cs typeface="Arial" charset="0"/>
            </a:endParaRPr>
          </a:p>
        </p:txBody>
      </p:sp>
      <p:sp>
        <p:nvSpPr>
          <p:cNvPr id="6" name="Text Placeholder 2"/>
          <p:cNvSpPr>
            <a:spLocks noGrp="1"/>
          </p:cNvSpPr>
          <p:nvPr>
            <p:ph type="body" sz="quarter" idx="10"/>
          </p:nvPr>
        </p:nvSpPr>
        <p:spPr>
          <a:xfrm>
            <a:off x="429686" y="795500"/>
            <a:ext cx="11405127" cy="494459"/>
          </a:xfrm>
        </p:spPr>
        <p:txBody>
          <a:bodyPr/>
          <a:lstStyle/>
          <a:p>
            <a:r>
              <a:rPr lang="en-US"/>
              <a:t>Frequently Asked Questions</a:t>
            </a:r>
          </a:p>
        </p:txBody>
      </p:sp>
      <p:sp>
        <p:nvSpPr>
          <p:cNvPr id="3" name="Content Placeholder 2">
            <a:extLst>
              <a:ext uri="{FF2B5EF4-FFF2-40B4-BE49-F238E27FC236}">
                <a16:creationId xmlns:a16="http://schemas.microsoft.com/office/drawing/2014/main" id="{135851C6-C07B-4187-B4F3-EC8CE7E7F038}"/>
              </a:ext>
            </a:extLst>
          </p:cNvPr>
          <p:cNvSpPr>
            <a:spLocks noGrp="1"/>
          </p:cNvSpPr>
          <p:nvPr>
            <p:ph idx="1"/>
          </p:nvPr>
        </p:nvSpPr>
        <p:spPr>
          <a:xfrm>
            <a:off x="429686" y="1465385"/>
            <a:ext cx="11405127" cy="5231711"/>
          </a:xfrm>
        </p:spPr>
        <p:txBody>
          <a:bodyPr>
            <a:normAutofit/>
          </a:bodyPr>
          <a:lstStyle/>
          <a:p>
            <a:pPr lvl="0"/>
            <a:r>
              <a:rPr lang="en-US" b="1"/>
              <a:t> How long is the violation information retained in the Clearinghouse?</a:t>
            </a:r>
            <a:endParaRPr lang="en-US"/>
          </a:p>
          <a:p>
            <a:pPr lvl="1"/>
            <a:r>
              <a:rPr lang="en-US"/>
              <a:t>5 years or until the follow-up testing plan is successfully completed, whichever is later.</a:t>
            </a:r>
          </a:p>
          <a:p>
            <a:pPr marL="441325" lvl="1" indent="0">
              <a:buNone/>
            </a:pPr>
            <a:endParaRPr lang="en-US"/>
          </a:p>
          <a:p>
            <a:r>
              <a:rPr lang="en-US" b="1"/>
              <a:t>Can an MRO or employer report a drug and alcohol program violation if the driver is not registered for the Clearinghouse?</a:t>
            </a:r>
          </a:p>
          <a:p>
            <a:pPr lvl="1"/>
            <a:r>
              <a:rPr lang="en-US"/>
              <a:t>Yes. The Clearinghouse will associate the violation with a driver’s CDL information. This will be recorded even if the driver has not registered for the Clearinghouse. </a:t>
            </a:r>
          </a:p>
        </p:txBody>
      </p:sp>
    </p:spTree>
    <p:custDataLst>
      <p:tags r:id="rId1"/>
    </p:custDataLst>
    <p:extLst>
      <p:ext uri="{BB962C8B-B14F-4D97-AF65-F5344CB8AC3E}">
        <p14:creationId xmlns:p14="http://schemas.microsoft.com/office/powerpoint/2010/main" val="2961211429"/>
      </p:ext>
    </p:extLst>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475F6-15BF-E945-87A6-683076D41687}" type="slidenum">
              <a:rPr kumimoji="0" lang="en-US" sz="11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100" b="0" i="0" u="none" strike="noStrike" kern="1200" cap="none" spc="0" normalizeH="0" baseline="0" noProof="0">
              <a:ln>
                <a:noFill/>
              </a:ln>
              <a:solidFill>
                <a:srgbClr val="000000"/>
              </a:solidFill>
              <a:effectLst/>
              <a:uLnTx/>
              <a:uFillTx/>
              <a:latin typeface="Arial" charset="0"/>
              <a:cs typeface="Arial" charset="0"/>
            </a:endParaRPr>
          </a:p>
        </p:txBody>
      </p:sp>
      <p:sp>
        <p:nvSpPr>
          <p:cNvPr id="6" name="Text Placeholder 2"/>
          <p:cNvSpPr>
            <a:spLocks noGrp="1"/>
          </p:cNvSpPr>
          <p:nvPr>
            <p:ph type="body" sz="quarter" idx="10"/>
          </p:nvPr>
        </p:nvSpPr>
        <p:spPr>
          <a:xfrm>
            <a:off x="429686" y="795500"/>
            <a:ext cx="11405127" cy="494459"/>
          </a:xfrm>
        </p:spPr>
        <p:txBody>
          <a:bodyPr/>
          <a:lstStyle/>
          <a:p>
            <a:r>
              <a:rPr lang="en-US"/>
              <a:t>Frequently Asked Questions</a:t>
            </a:r>
          </a:p>
        </p:txBody>
      </p:sp>
      <p:sp>
        <p:nvSpPr>
          <p:cNvPr id="3" name="Content Placeholder 2">
            <a:extLst>
              <a:ext uri="{FF2B5EF4-FFF2-40B4-BE49-F238E27FC236}">
                <a16:creationId xmlns:a16="http://schemas.microsoft.com/office/drawing/2014/main" id="{135851C6-C07B-4187-B4F3-EC8CE7E7F038}"/>
              </a:ext>
            </a:extLst>
          </p:cNvPr>
          <p:cNvSpPr>
            <a:spLocks noGrp="1"/>
          </p:cNvSpPr>
          <p:nvPr>
            <p:ph idx="1"/>
          </p:nvPr>
        </p:nvSpPr>
        <p:spPr>
          <a:xfrm>
            <a:off x="429686" y="1512277"/>
            <a:ext cx="11315274" cy="5345723"/>
          </a:xfrm>
        </p:spPr>
        <p:txBody>
          <a:bodyPr/>
          <a:lstStyle/>
          <a:p>
            <a:pPr defTabSz="914400"/>
            <a:r>
              <a:rPr lang="en-US" sz="2200" b="1" dirty="0"/>
              <a:t>What information may be challenged by the driver?</a:t>
            </a:r>
          </a:p>
          <a:p>
            <a:pPr lvl="1" defTabSz="914400"/>
            <a:r>
              <a:rPr lang="en-US" sz="1800" dirty="0"/>
              <a:t>The accuracy of the information reported</a:t>
            </a:r>
          </a:p>
          <a:p>
            <a:pPr lvl="1" defTabSz="914400"/>
            <a:r>
              <a:rPr lang="en-US" sz="1800" dirty="0"/>
              <a:t>If the driver received a traffic citation for driving a CMV while under the influence of drugs or alcohol which did not result in a conviction, driver may petition to submit documentary evidence of non-conviction to be included in their Clearinghouse record</a:t>
            </a:r>
            <a:endParaRPr lang="en-US" sz="1800" strike="sngStrike" dirty="0">
              <a:solidFill>
                <a:srgbClr val="FF0000"/>
              </a:solidFill>
            </a:endParaRPr>
          </a:p>
          <a:p>
            <a:pPr lvl="1" defTabSz="914400"/>
            <a:r>
              <a:rPr lang="en-US" sz="1800" b="1" dirty="0"/>
              <a:t>Accuracy of test results and refusals may not be challenged</a:t>
            </a:r>
          </a:p>
          <a:p>
            <a:r>
              <a:rPr lang="en-US" sz="2200" b="1" dirty="0"/>
              <a:t>How does a driver change or remove inaccurate data?</a:t>
            </a:r>
          </a:p>
          <a:p>
            <a:pPr lvl="1"/>
            <a:r>
              <a:rPr lang="en-US" sz="1800" dirty="0"/>
              <a:t>The driver may submit a petition via FMCSA’s DataQs system</a:t>
            </a:r>
          </a:p>
          <a:p>
            <a:pPr lvl="1"/>
            <a:r>
              <a:rPr lang="en-US" sz="1800" dirty="0"/>
              <a:t>FMCSA will review petition and notify driver of decision to remove, retain, or correct information in the Clearinghouse and the reason for decision </a:t>
            </a:r>
          </a:p>
          <a:p>
            <a:pPr lvl="1"/>
            <a:r>
              <a:rPr lang="en-US" sz="1800" dirty="0"/>
              <a:t>If the driver believes a petition decision was made in error, he/she may submit a request for an Administrative Review</a:t>
            </a:r>
          </a:p>
          <a:p>
            <a:pPr lvl="2"/>
            <a:r>
              <a:rPr lang="en-US" sz="1600" dirty="0"/>
              <a:t>Request must include an explanation why he/she believes FMCSA made an error in their decision</a:t>
            </a:r>
          </a:p>
          <a:p>
            <a:pPr lvl="2"/>
            <a:r>
              <a:rPr lang="en-US" sz="1600" dirty="0"/>
              <a:t>Driver informed of decision</a:t>
            </a:r>
          </a:p>
          <a:p>
            <a:pPr lvl="2"/>
            <a:r>
              <a:rPr lang="en-US" sz="1600" dirty="0"/>
              <a:t>Decision will constitute as the final Agency action </a:t>
            </a:r>
          </a:p>
          <a:p>
            <a:pPr lvl="2"/>
            <a:endParaRPr lang="en-US" sz="1200" dirty="0"/>
          </a:p>
        </p:txBody>
      </p:sp>
      <p:sp>
        <p:nvSpPr>
          <p:cNvPr id="12" name="Content Placeholder 2">
            <a:extLst>
              <a:ext uri="{FF2B5EF4-FFF2-40B4-BE49-F238E27FC236}">
                <a16:creationId xmlns:a16="http://schemas.microsoft.com/office/drawing/2014/main" id="{135851C6-C07B-4187-B4F3-EC8CE7E7F038}"/>
              </a:ext>
            </a:extLst>
          </p:cNvPr>
          <p:cNvSpPr txBox="1">
            <a:spLocks/>
          </p:cNvSpPr>
          <p:nvPr/>
        </p:nvSpPr>
        <p:spPr>
          <a:xfrm>
            <a:off x="429686" y="4070309"/>
            <a:ext cx="11114614" cy="2564441"/>
          </a:xfrm>
          <a:prstGeom prst="rect">
            <a:avLst/>
          </a:prstGeom>
        </p:spPr>
        <p:txBody>
          <a:bodyPr/>
          <a:lstStyle>
            <a:lvl1pPr marL="257175" indent="-257175" algn="l" rtl="0" eaLnBrk="1" fontAlgn="base" hangingPunct="1">
              <a:spcBef>
                <a:spcPts val="1200"/>
              </a:spcBef>
              <a:spcAft>
                <a:spcPct val="0"/>
              </a:spcAft>
              <a:buFont typeface="Wingdings" pitchFamily="2" charset="2"/>
              <a:buChar char="§"/>
              <a:defRPr lang="en-US" sz="2400" baseline="0">
                <a:solidFill>
                  <a:schemeClr val="tx1">
                    <a:lumMod val="85000"/>
                    <a:lumOff val="15000"/>
                  </a:schemeClr>
                </a:solidFill>
                <a:latin typeface="+mn-lt"/>
                <a:ea typeface="+mn-ea"/>
                <a:cs typeface="+mn-cs"/>
              </a:defRPr>
            </a:lvl1pPr>
            <a:lvl2pPr marL="741363" indent="-300038" algn="l" rtl="0" eaLnBrk="1" fontAlgn="base" hangingPunct="1">
              <a:spcBef>
                <a:spcPts val="450"/>
              </a:spcBef>
              <a:spcAft>
                <a:spcPct val="0"/>
              </a:spcAft>
              <a:buFont typeface="Arial" panose="020B0604020202020204" pitchFamily="34" charset="0"/>
              <a:buChar char="─"/>
              <a:defRPr sz="2000" baseline="0">
                <a:solidFill>
                  <a:schemeClr val="tx1">
                    <a:lumMod val="85000"/>
                    <a:lumOff val="15000"/>
                  </a:schemeClr>
                </a:solidFill>
                <a:latin typeface="+mn-lt"/>
              </a:defRPr>
            </a:lvl2pPr>
            <a:lvl3pPr marL="1033463" indent="-179388" algn="l" defTabSz="1033463" rtl="0" eaLnBrk="1" fontAlgn="base" hangingPunct="1">
              <a:spcBef>
                <a:spcPct val="20000"/>
              </a:spcBef>
              <a:spcAft>
                <a:spcPct val="0"/>
              </a:spcAft>
              <a:buFont typeface="Arial" panose="020B0604020202020204" pitchFamily="34" charset="0"/>
              <a:buChar char="•"/>
              <a:defRPr sz="1800" baseline="0">
                <a:solidFill>
                  <a:schemeClr val="tx1">
                    <a:lumMod val="85000"/>
                    <a:lumOff val="15000"/>
                  </a:schemeClr>
                </a:solidFill>
                <a:latin typeface="+mn-lt"/>
              </a:defRPr>
            </a:lvl3pPr>
            <a:lvl4pPr marL="1377950" indent="-171450" algn="l" rtl="0" eaLnBrk="1" fontAlgn="base" hangingPunct="1">
              <a:spcBef>
                <a:spcPct val="20000"/>
              </a:spcBef>
              <a:spcAft>
                <a:spcPct val="0"/>
              </a:spcAft>
              <a:buFont typeface="Wingdings" pitchFamily="2" charset="2"/>
              <a:buChar char="§"/>
              <a:defRPr sz="1600">
                <a:solidFill>
                  <a:schemeClr val="tx1">
                    <a:lumMod val="85000"/>
                    <a:lumOff val="15000"/>
                  </a:schemeClr>
                </a:solidFill>
                <a:latin typeface="+mn-lt"/>
              </a:defRPr>
            </a:lvl4pPr>
            <a:lvl5pPr marL="1543050" indent="-171450" algn="l" rtl="0" eaLnBrk="1" fontAlgn="base" hangingPunct="1">
              <a:spcBef>
                <a:spcPct val="20000"/>
              </a:spcBef>
              <a:spcAft>
                <a:spcPct val="0"/>
              </a:spcAft>
              <a:buFont typeface="Wingdings" pitchFamily="2" charset="2"/>
              <a:buChar char="§"/>
              <a:defRPr sz="1800">
                <a:solidFill>
                  <a:schemeClr val="tx1">
                    <a:lumMod val="85000"/>
                    <a:lumOff val="15000"/>
                  </a:schemeClr>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marL="257175" marR="0" lvl="0" indent="-257175" algn="l" defTabSz="914400" rtl="0" eaLnBrk="1" fontAlgn="base" latinLnBrk="0" hangingPunct="1">
              <a:lnSpc>
                <a:spcPct val="100000"/>
              </a:lnSpc>
              <a:spcBef>
                <a:spcPts val="1200"/>
              </a:spcBef>
              <a:spcAft>
                <a:spcPct val="0"/>
              </a:spcAft>
              <a:buClrTx/>
              <a:buSzTx/>
              <a:buFont typeface="Wingdings" pitchFamily="2" charset="2"/>
              <a:buChar char="§"/>
              <a:tabLst/>
              <a:defRPr/>
            </a:pPr>
            <a:endParaRPr kumimoji="0" lang="en-US" sz="1400" b="0" i="0" u="none" strike="noStrike" kern="0" cap="none" spc="0" normalizeH="0" baseline="0" noProof="0">
              <a:ln>
                <a:noFill/>
              </a:ln>
              <a:solidFill>
                <a:srgbClr val="000000">
                  <a:lumMod val="85000"/>
                  <a:lumOff val="15000"/>
                </a:srgbClr>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3688105772"/>
      </p:ext>
    </p:extLst>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475F6-15BF-E945-87A6-683076D41687}" type="slidenum">
              <a:rPr kumimoji="0" lang="en-US" sz="11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100" b="0" i="0" u="none" strike="noStrike" kern="1200" cap="none" spc="0" normalizeH="0" baseline="0" noProof="0">
              <a:ln>
                <a:noFill/>
              </a:ln>
              <a:solidFill>
                <a:srgbClr val="000000"/>
              </a:solidFill>
              <a:effectLst/>
              <a:uLnTx/>
              <a:uFillTx/>
              <a:latin typeface="Arial" charset="0"/>
              <a:cs typeface="Arial" charset="0"/>
            </a:endParaRPr>
          </a:p>
        </p:txBody>
      </p:sp>
      <p:sp>
        <p:nvSpPr>
          <p:cNvPr id="6" name="Text Placeholder 2"/>
          <p:cNvSpPr>
            <a:spLocks noGrp="1"/>
          </p:cNvSpPr>
          <p:nvPr>
            <p:ph type="body" sz="quarter" idx="10"/>
          </p:nvPr>
        </p:nvSpPr>
        <p:spPr>
          <a:xfrm>
            <a:off x="429686" y="795500"/>
            <a:ext cx="11405127" cy="494459"/>
          </a:xfrm>
        </p:spPr>
        <p:txBody>
          <a:bodyPr/>
          <a:lstStyle/>
          <a:p>
            <a:r>
              <a:rPr lang="en-US"/>
              <a:t>Frequently Asked Questions</a:t>
            </a:r>
            <a:endParaRPr lang="en-US" sz="2000"/>
          </a:p>
        </p:txBody>
      </p:sp>
      <p:sp>
        <p:nvSpPr>
          <p:cNvPr id="7" name="Content Placeholder 2"/>
          <p:cNvSpPr>
            <a:spLocks noGrp="1"/>
          </p:cNvSpPr>
          <p:nvPr>
            <p:ph idx="1"/>
          </p:nvPr>
        </p:nvSpPr>
        <p:spPr>
          <a:xfrm>
            <a:off x="429686" y="1658807"/>
            <a:ext cx="11405127" cy="4328888"/>
          </a:xfrm>
        </p:spPr>
        <p:txBody>
          <a:bodyPr/>
          <a:lstStyle/>
          <a:p>
            <a:pPr lvl="0"/>
            <a:r>
              <a:rPr lang="en-US" sz="2200" b="1">
                <a:solidFill>
                  <a:srgbClr val="000000">
                    <a:lumMod val="85000"/>
                    <a:lumOff val="15000"/>
                  </a:srgbClr>
                </a:solidFill>
              </a:rPr>
              <a:t>The return-to-duty (RTD) process has not changed</a:t>
            </a:r>
          </a:p>
          <a:p>
            <a:pPr marL="631825" lvl="1" indent="-346075"/>
            <a:r>
              <a:rPr lang="en-US">
                <a:solidFill>
                  <a:srgbClr val="000000">
                    <a:lumMod val="85000"/>
                    <a:lumOff val="15000"/>
                  </a:srgbClr>
                </a:solidFill>
              </a:rPr>
              <a:t>Driver</a:t>
            </a:r>
            <a:r>
              <a:rPr lang="en-US" sz="1900">
                <a:solidFill>
                  <a:srgbClr val="000000">
                    <a:lumMod val="85000"/>
                    <a:lumOff val="15000"/>
                  </a:srgbClr>
                </a:solidFill>
              </a:rPr>
              <a:t> </a:t>
            </a:r>
            <a:r>
              <a:rPr lang="en-US">
                <a:solidFill>
                  <a:srgbClr val="000000">
                    <a:lumMod val="85000"/>
                    <a:lumOff val="15000"/>
                  </a:srgbClr>
                </a:solidFill>
              </a:rPr>
              <a:t>must designate a DOT-qualified SAP after a positive or refusal</a:t>
            </a:r>
          </a:p>
          <a:p>
            <a:pPr marL="631825" lvl="1" indent="-346075"/>
            <a:r>
              <a:rPr lang="en-US"/>
              <a:t>Date the driver’s initial SAP assessment is completed</a:t>
            </a:r>
          </a:p>
          <a:p>
            <a:pPr marL="923925" lvl="2" indent="-346075"/>
            <a:r>
              <a:rPr lang="en-US">
                <a:solidFill>
                  <a:srgbClr val="000000">
                    <a:lumMod val="85000"/>
                    <a:lumOff val="15000"/>
                  </a:srgbClr>
                </a:solidFill>
              </a:rPr>
              <a:t>Note: Employer must provide the driver with a list of potential SAPs </a:t>
            </a:r>
          </a:p>
          <a:p>
            <a:pPr marL="631825" lvl="1" indent="-346075"/>
            <a:r>
              <a:rPr lang="en-US">
                <a:solidFill>
                  <a:srgbClr val="000000">
                    <a:lumMod val="85000"/>
                    <a:lumOff val="15000"/>
                  </a:srgbClr>
                </a:solidFill>
              </a:rPr>
              <a:t>Designated SAP will enter information about the driver’s treatment into the Clearinghouse</a:t>
            </a:r>
          </a:p>
          <a:p>
            <a:pPr marL="631825" lvl="1" indent="-346075"/>
            <a:r>
              <a:rPr lang="en-US">
                <a:solidFill>
                  <a:srgbClr val="000000">
                    <a:lumMod val="85000"/>
                    <a:lumOff val="15000"/>
                  </a:srgbClr>
                </a:solidFill>
              </a:rPr>
              <a:t>Driver will need to take a negative RTD test, test results are recorded in the Clearinghouse by </a:t>
            </a:r>
            <a:r>
              <a:rPr lang="en-US"/>
              <a:t>the employer or designated C/TPA</a:t>
            </a:r>
          </a:p>
          <a:p>
            <a:pPr marL="285750" lvl="1" indent="0">
              <a:buNone/>
            </a:pPr>
            <a:endParaRPr lang="en-US"/>
          </a:p>
          <a:p>
            <a:pPr marL="147637" indent="-346075"/>
            <a:r>
              <a:rPr lang="en-US" sz="2200" b="1">
                <a:solidFill>
                  <a:srgbClr val="000000">
                    <a:lumMod val="85000"/>
                    <a:lumOff val="15000"/>
                  </a:srgbClr>
                </a:solidFill>
              </a:rPr>
              <a:t>Will a driver’s follow-up testing plan be available in the Clearinghouse?</a:t>
            </a:r>
          </a:p>
          <a:p>
            <a:pPr marL="631825" lvl="1" indent="-346075"/>
            <a:r>
              <a:rPr lang="en-US"/>
              <a:t>No, follow-up testing plans will not be included in a driver’s Clearinghouse record.</a:t>
            </a:r>
            <a:endParaRPr lang="en-US">
              <a:solidFill>
                <a:srgbClr val="000000">
                  <a:lumMod val="85000"/>
                  <a:lumOff val="15000"/>
                </a:srgbClr>
              </a:solidFill>
            </a:endParaRPr>
          </a:p>
          <a:p>
            <a:pPr marL="631825" lvl="1" indent="-346075"/>
            <a:r>
              <a:rPr lang="en-US"/>
              <a:t>When a prospective employee has not completed a follow-up testing plan prescribed by the   SAP, the subsequent new employer must obtain the follow-up testing plan from the previous employer, as required in § </a:t>
            </a:r>
            <a:r>
              <a:rPr lang="en-US">
                <a:hlinkClick r:id="rId4"/>
              </a:rPr>
              <a:t>382.413</a:t>
            </a:r>
            <a:r>
              <a:rPr lang="en-US"/>
              <a:t>, and report the date the follow-up testing plan was completed.</a:t>
            </a:r>
          </a:p>
        </p:txBody>
      </p:sp>
    </p:spTree>
    <p:custDataLst>
      <p:tags r:id="rId1"/>
    </p:custDataLst>
    <p:extLst>
      <p:ext uri="{BB962C8B-B14F-4D97-AF65-F5344CB8AC3E}">
        <p14:creationId xmlns:p14="http://schemas.microsoft.com/office/powerpoint/2010/main" val="2463289534"/>
      </p:ext>
    </p:extLst>
  </p:cSld>
  <p:clrMapOvr>
    <a:masterClrMapping/>
  </p:clrMapOvr>
  <p:transition spd="med">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a:br>
            <a:r>
              <a:rPr lang="en-US"/>
              <a:t>Common Issues</a:t>
            </a:r>
          </a:p>
        </p:txBody>
      </p:sp>
      <p:sp>
        <p:nvSpPr>
          <p:cNvPr id="3" name="Slide Number Placeholder 2"/>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1475F6-15BF-E945-87A6-683076D41687}" type="slidenum">
              <a:rPr kumimoji="0" lang="en-US" sz="11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100" b="0" i="0" u="none" strike="noStrike" kern="1200" cap="none" spc="0" normalizeH="0" baseline="0" noProof="0">
              <a:ln>
                <a:noFill/>
              </a:ln>
              <a:solidFill>
                <a:srgbClr val="000000"/>
              </a:solidFill>
              <a:effectLst/>
              <a:uLnTx/>
              <a:uFillTx/>
              <a:latin typeface="Arial" charset="0"/>
              <a:cs typeface="Arial" charset="0"/>
            </a:endParaRPr>
          </a:p>
        </p:txBody>
      </p:sp>
    </p:spTree>
    <p:custDataLst>
      <p:tags r:id="rId1"/>
    </p:custDataLst>
    <p:extLst>
      <p:ext uri="{BB962C8B-B14F-4D97-AF65-F5344CB8AC3E}">
        <p14:creationId xmlns:p14="http://schemas.microsoft.com/office/powerpoint/2010/main" val="1102856746"/>
      </p:ext>
    </p:extLst>
  </p:cSld>
  <p:clrMapOvr>
    <a:masterClrMapping/>
  </p:clrMapOvr>
  <p:transition spd="med">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475F6-15BF-E945-87A6-683076D41687}" type="slidenum">
              <a:rPr kumimoji="0" lang="en-US" sz="11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100" b="0" i="0" u="none" strike="noStrike" kern="1200" cap="none" spc="0" normalizeH="0" baseline="0" noProof="0">
              <a:ln>
                <a:noFill/>
              </a:ln>
              <a:solidFill>
                <a:srgbClr val="000000"/>
              </a:solidFill>
              <a:effectLst/>
              <a:uLnTx/>
              <a:uFillTx/>
              <a:latin typeface="Arial" charset="0"/>
              <a:cs typeface="Arial" charset="0"/>
            </a:endParaRPr>
          </a:p>
        </p:txBody>
      </p:sp>
      <p:sp>
        <p:nvSpPr>
          <p:cNvPr id="6" name="Text Placeholder 2"/>
          <p:cNvSpPr>
            <a:spLocks noGrp="1"/>
          </p:cNvSpPr>
          <p:nvPr>
            <p:ph type="body" sz="quarter" idx="10"/>
          </p:nvPr>
        </p:nvSpPr>
        <p:spPr>
          <a:xfrm>
            <a:off x="429686" y="795500"/>
            <a:ext cx="11405127" cy="494459"/>
          </a:xfrm>
        </p:spPr>
        <p:txBody>
          <a:bodyPr/>
          <a:lstStyle/>
          <a:p>
            <a:r>
              <a:rPr lang="en-US"/>
              <a:t>Common Issues – Registration</a:t>
            </a:r>
            <a:endParaRPr lang="en-US" sz="2000"/>
          </a:p>
        </p:txBody>
      </p:sp>
      <p:sp>
        <p:nvSpPr>
          <p:cNvPr id="5" name="Content Placeholder 1">
            <a:extLst>
              <a:ext uri="{FF2B5EF4-FFF2-40B4-BE49-F238E27FC236}">
                <a16:creationId xmlns:a16="http://schemas.microsoft.com/office/drawing/2014/main" id="{48A60856-F77B-4310-B812-ACA3CF73F2FC}"/>
              </a:ext>
            </a:extLst>
          </p:cNvPr>
          <p:cNvSpPr txBox="1">
            <a:spLocks/>
          </p:cNvSpPr>
          <p:nvPr/>
        </p:nvSpPr>
        <p:spPr>
          <a:xfrm>
            <a:off x="429685" y="1543176"/>
            <a:ext cx="11405127" cy="4788795"/>
          </a:xfrm>
          <a:prstGeom prst="rect">
            <a:avLst/>
          </a:prstGeom>
        </p:spPr>
        <p:txBody>
          <a:bodyPr>
            <a:normAutofit/>
          </a:bodyPr>
          <a:lstStyle>
            <a:lvl1pPr marL="257175" indent="-257175" algn="l" rtl="0" eaLnBrk="1" fontAlgn="base" hangingPunct="1">
              <a:spcBef>
                <a:spcPts val="1200"/>
              </a:spcBef>
              <a:spcAft>
                <a:spcPct val="0"/>
              </a:spcAft>
              <a:buFont typeface="Wingdings" pitchFamily="2" charset="2"/>
              <a:buChar char="§"/>
              <a:defRPr lang="en-US" sz="2400" baseline="0">
                <a:solidFill>
                  <a:schemeClr val="tx1">
                    <a:lumMod val="85000"/>
                    <a:lumOff val="15000"/>
                  </a:schemeClr>
                </a:solidFill>
                <a:latin typeface="+mn-lt"/>
                <a:ea typeface="+mn-ea"/>
                <a:cs typeface="+mn-cs"/>
              </a:defRPr>
            </a:lvl1pPr>
            <a:lvl2pPr marL="741363" indent="-300038" algn="l" rtl="0" eaLnBrk="1" fontAlgn="base" hangingPunct="1">
              <a:spcBef>
                <a:spcPts val="450"/>
              </a:spcBef>
              <a:spcAft>
                <a:spcPct val="0"/>
              </a:spcAft>
              <a:buFont typeface="Arial" panose="020B0604020202020204" pitchFamily="34" charset="0"/>
              <a:buChar char="─"/>
              <a:defRPr sz="2000" baseline="0">
                <a:solidFill>
                  <a:schemeClr val="tx1">
                    <a:lumMod val="85000"/>
                    <a:lumOff val="15000"/>
                  </a:schemeClr>
                </a:solidFill>
                <a:latin typeface="+mn-lt"/>
              </a:defRPr>
            </a:lvl2pPr>
            <a:lvl3pPr marL="1033463" indent="-179388" algn="l" defTabSz="1033463" rtl="0" eaLnBrk="1" fontAlgn="base" hangingPunct="1">
              <a:spcBef>
                <a:spcPct val="20000"/>
              </a:spcBef>
              <a:spcAft>
                <a:spcPct val="0"/>
              </a:spcAft>
              <a:buFont typeface="Arial" panose="020B0604020202020204" pitchFamily="34" charset="0"/>
              <a:buChar char="•"/>
              <a:defRPr sz="1800" baseline="0">
                <a:solidFill>
                  <a:schemeClr val="tx1">
                    <a:lumMod val="85000"/>
                    <a:lumOff val="15000"/>
                  </a:schemeClr>
                </a:solidFill>
                <a:latin typeface="+mn-lt"/>
              </a:defRPr>
            </a:lvl3pPr>
            <a:lvl4pPr marL="1377950" indent="-171450" algn="l" rtl="0" eaLnBrk="1" fontAlgn="base" hangingPunct="1">
              <a:spcBef>
                <a:spcPct val="20000"/>
              </a:spcBef>
              <a:spcAft>
                <a:spcPct val="0"/>
              </a:spcAft>
              <a:buFont typeface="Wingdings" pitchFamily="2" charset="2"/>
              <a:buChar char="§"/>
              <a:defRPr sz="1600">
                <a:solidFill>
                  <a:schemeClr val="tx1">
                    <a:lumMod val="85000"/>
                    <a:lumOff val="15000"/>
                  </a:schemeClr>
                </a:solidFill>
                <a:latin typeface="+mn-lt"/>
              </a:defRPr>
            </a:lvl4pPr>
            <a:lvl5pPr marL="1543050" indent="-171450" algn="l" rtl="0" eaLnBrk="1" fontAlgn="base" hangingPunct="1">
              <a:spcBef>
                <a:spcPct val="20000"/>
              </a:spcBef>
              <a:spcAft>
                <a:spcPct val="0"/>
              </a:spcAft>
              <a:buFont typeface="Wingdings" pitchFamily="2" charset="2"/>
              <a:buChar char="§"/>
              <a:defRPr sz="1800">
                <a:solidFill>
                  <a:schemeClr val="tx1">
                    <a:lumMod val="85000"/>
                    <a:lumOff val="15000"/>
                  </a:schemeClr>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marL="257175" marR="0" lvl="0" indent="-257175" algn="l" defTabSz="914400" rtl="0" eaLnBrk="1" fontAlgn="base" latinLnBrk="0" hangingPunct="1">
              <a:lnSpc>
                <a:spcPct val="100000"/>
              </a:lnSpc>
              <a:spcBef>
                <a:spcPts val="1200"/>
              </a:spcBef>
              <a:spcAft>
                <a:spcPct val="0"/>
              </a:spcAft>
              <a:buClrTx/>
              <a:buSzTx/>
              <a:buFont typeface="Wingdings" pitchFamily="2" charset="2"/>
              <a:buChar char="§"/>
              <a:tabLst/>
              <a:defRPr/>
            </a:pPr>
            <a:r>
              <a:rPr kumimoji="0" lang="en-US" sz="2800" b="1" i="0" u="none" strike="noStrike" kern="0" cap="none" spc="0" normalizeH="0" baseline="0" noProof="0">
                <a:ln>
                  <a:noFill/>
                </a:ln>
                <a:solidFill>
                  <a:srgbClr val="000000">
                    <a:lumMod val="85000"/>
                    <a:lumOff val="15000"/>
                  </a:srgbClr>
                </a:solidFill>
                <a:effectLst/>
                <a:uLnTx/>
                <a:uFillTx/>
                <a:latin typeface="Arial" panose="020B0604020202020204"/>
                <a:ea typeface="+mn-ea"/>
                <a:cs typeface="+mn-cs"/>
              </a:rPr>
              <a:t> Incorrect Role</a:t>
            </a:r>
          </a:p>
          <a:p>
            <a:pPr marL="741363" marR="0" lvl="1" indent="-300038" algn="l" defTabSz="914400" rtl="0" eaLnBrk="1" fontAlgn="base" latinLnBrk="0" hangingPunct="1">
              <a:lnSpc>
                <a:spcPct val="100000"/>
              </a:lnSpc>
              <a:spcBef>
                <a:spcPts val="450"/>
              </a:spcBef>
              <a:spcAft>
                <a:spcPct val="0"/>
              </a:spcAft>
              <a:buClrTx/>
              <a:buSzTx/>
              <a:buFont typeface="Arial" panose="020B0604020202020204" pitchFamily="34" charset="0"/>
              <a:buChar char="─"/>
              <a:tabLst/>
              <a:defRPr/>
            </a:pPr>
            <a:r>
              <a:rPr kumimoji="0" lang="en-US" sz="2400" b="1" i="0" u="none" strike="noStrike" kern="0" cap="none" spc="0" normalizeH="0" baseline="0" noProof="0">
                <a:ln>
                  <a:noFill/>
                </a:ln>
                <a:solidFill>
                  <a:srgbClr val="000000">
                    <a:lumMod val="85000"/>
                    <a:lumOff val="15000"/>
                  </a:srgbClr>
                </a:solidFill>
                <a:effectLst/>
                <a:uLnTx/>
                <a:uFillTx/>
                <a:latin typeface="Arial" panose="020B0604020202020204"/>
                <a:ea typeface="+mn-ea"/>
                <a:cs typeface="+mn-cs"/>
              </a:rPr>
              <a:t>Employer registered as a C/TPA</a:t>
            </a:r>
          </a:p>
          <a:p>
            <a:pPr marL="1033463" marR="0" lvl="2" indent="-179388" algn="l" defTabSz="1033463"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200" b="0" i="0" u="none" strike="noStrike" kern="0" cap="none" spc="0" normalizeH="0" baseline="0" noProof="0">
                <a:ln>
                  <a:noFill/>
                </a:ln>
                <a:solidFill>
                  <a:srgbClr val="000000">
                    <a:lumMod val="85000"/>
                    <a:lumOff val="15000"/>
                  </a:srgbClr>
                </a:solidFill>
                <a:effectLst/>
                <a:uLnTx/>
                <a:uFillTx/>
                <a:latin typeface="Arial" panose="020B0604020202020204"/>
                <a:ea typeface="+mn-ea"/>
                <a:cs typeface="+mn-cs"/>
              </a:rPr>
              <a:t>Cannot designate a C/TPA</a:t>
            </a:r>
          </a:p>
          <a:p>
            <a:pPr marL="1033463" marR="0" lvl="2" indent="-179388" algn="l" defTabSz="1033463"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200" b="0" i="0" u="none" strike="noStrike" kern="0" cap="none" spc="0" normalizeH="0" baseline="0" noProof="0">
                <a:ln>
                  <a:noFill/>
                </a:ln>
                <a:solidFill>
                  <a:srgbClr val="000000">
                    <a:lumMod val="85000"/>
                    <a:lumOff val="15000"/>
                  </a:srgbClr>
                </a:solidFill>
                <a:effectLst/>
                <a:uLnTx/>
                <a:uFillTx/>
                <a:latin typeface="Arial" panose="020B0604020202020204"/>
                <a:ea typeface="+mn-ea"/>
                <a:cs typeface="+mn-cs"/>
              </a:rPr>
              <a:t>Cannot purchase a query plan</a:t>
            </a:r>
          </a:p>
          <a:p>
            <a:pPr marL="741363" marR="0" lvl="1" indent="-300038" algn="l" defTabSz="914400" rtl="0" eaLnBrk="1" fontAlgn="base" latinLnBrk="0" hangingPunct="1">
              <a:lnSpc>
                <a:spcPct val="100000"/>
              </a:lnSpc>
              <a:spcBef>
                <a:spcPts val="450"/>
              </a:spcBef>
              <a:spcAft>
                <a:spcPct val="0"/>
              </a:spcAft>
              <a:buClrTx/>
              <a:buSzTx/>
              <a:buFont typeface="Arial" panose="020B0604020202020204" pitchFamily="34" charset="0"/>
              <a:buChar char="─"/>
              <a:tabLst/>
              <a:defRPr/>
            </a:pPr>
            <a:r>
              <a:rPr kumimoji="0" lang="en-US" sz="2400" b="1" i="0" u="none" strike="noStrike" kern="0" cap="none" spc="0" normalizeH="0" baseline="0" noProof="0">
                <a:ln>
                  <a:noFill/>
                </a:ln>
                <a:solidFill>
                  <a:srgbClr val="000000">
                    <a:lumMod val="85000"/>
                    <a:lumOff val="15000"/>
                  </a:srgbClr>
                </a:solidFill>
                <a:effectLst/>
                <a:uLnTx/>
                <a:uFillTx/>
                <a:latin typeface="Arial" panose="020B0604020202020204"/>
                <a:ea typeface="+mn-ea"/>
                <a:cs typeface="+mn-cs"/>
              </a:rPr>
              <a:t>Employer registered as an Assistant, not as an Admin</a:t>
            </a:r>
          </a:p>
          <a:p>
            <a:pPr marL="1033463" marR="0" lvl="2" indent="-179388" algn="l" defTabSz="1033463"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200" b="0" i="0" u="none" strike="noStrike" kern="0" cap="none" spc="0" normalizeH="0" baseline="0" noProof="0">
                <a:ln>
                  <a:noFill/>
                </a:ln>
                <a:solidFill>
                  <a:srgbClr val="000000">
                    <a:lumMod val="85000"/>
                    <a:lumOff val="15000"/>
                  </a:srgbClr>
                </a:solidFill>
                <a:effectLst/>
                <a:uLnTx/>
                <a:uFillTx/>
                <a:latin typeface="Arial" panose="020B0604020202020204"/>
                <a:ea typeface="+mn-ea"/>
                <a:cs typeface="+mn-cs"/>
              </a:rPr>
              <a:t>Cannot designate a C/TPA</a:t>
            </a:r>
          </a:p>
          <a:p>
            <a:pPr marL="1033463" marR="0" lvl="2" indent="-179388" algn="l" defTabSz="1033463"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200" b="0" i="0" u="none" strike="noStrike" kern="0" cap="none" spc="0" normalizeH="0" baseline="0" noProof="0">
                <a:ln>
                  <a:noFill/>
                </a:ln>
                <a:solidFill>
                  <a:srgbClr val="000000">
                    <a:lumMod val="85000"/>
                    <a:lumOff val="15000"/>
                  </a:srgbClr>
                </a:solidFill>
                <a:effectLst/>
                <a:uLnTx/>
                <a:uFillTx/>
                <a:latin typeface="Arial" panose="020B0604020202020204"/>
                <a:ea typeface="+mn-ea"/>
                <a:cs typeface="+mn-cs"/>
              </a:rPr>
              <a:t>Cannot invite Assistants</a:t>
            </a:r>
          </a:p>
          <a:p>
            <a:pPr marL="741363" marR="0" lvl="1" indent="-300038" algn="l" defTabSz="914400" rtl="0" eaLnBrk="1" fontAlgn="base" latinLnBrk="0" hangingPunct="1">
              <a:lnSpc>
                <a:spcPct val="100000"/>
              </a:lnSpc>
              <a:spcBef>
                <a:spcPts val="450"/>
              </a:spcBef>
              <a:spcAft>
                <a:spcPct val="0"/>
              </a:spcAft>
              <a:buClrTx/>
              <a:buSzTx/>
              <a:buFont typeface="Arial" panose="020B0604020202020204" pitchFamily="34" charset="0"/>
              <a:buChar char="─"/>
              <a:tabLst/>
              <a:defRPr/>
            </a:pPr>
            <a:r>
              <a:rPr kumimoji="0" lang="en-US" sz="2400" b="1" i="0" u="none" strike="noStrike" kern="0" cap="none" spc="0" normalizeH="0" baseline="0" noProof="0">
                <a:ln>
                  <a:noFill/>
                </a:ln>
                <a:solidFill>
                  <a:srgbClr val="000000">
                    <a:lumMod val="85000"/>
                    <a:lumOff val="15000"/>
                  </a:srgbClr>
                </a:solidFill>
                <a:effectLst/>
                <a:uLnTx/>
                <a:uFillTx/>
                <a:latin typeface="Arial" panose="020B0604020202020204"/>
                <a:ea typeface="+mn-ea"/>
                <a:cs typeface="+mn-cs"/>
              </a:rPr>
              <a:t>Employer registered as a Driver</a:t>
            </a:r>
          </a:p>
        </p:txBody>
      </p:sp>
    </p:spTree>
    <p:custDataLst>
      <p:tags r:id="rId1"/>
    </p:custDataLst>
    <p:extLst>
      <p:ext uri="{BB962C8B-B14F-4D97-AF65-F5344CB8AC3E}">
        <p14:creationId xmlns:p14="http://schemas.microsoft.com/office/powerpoint/2010/main" val="3680156791"/>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0371" y="1771650"/>
            <a:ext cx="5710579" cy="1213829"/>
          </a:xfrm>
        </p:spPr>
        <p:txBody>
          <a:bodyPr/>
          <a:lstStyle/>
          <a:p>
            <a:r>
              <a:rPr lang="en-US"/>
              <a:t>Overview of the Clearinghouse</a:t>
            </a:r>
          </a:p>
        </p:txBody>
      </p:sp>
      <p:sp>
        <p:nvSpPr>
          <p:cNvPr id="3" name="Slide Number Placeholder 2"/>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1475F6-15BF-E945-87A6-683076D41687}" type="slidenum">
              <a:rPr kumimoji="0" lang="en-US" sz="11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a:ln>
                <a:noFill/>
              </a:ln>
              <a:solidFill>
                <a:srgbClr val="000000"/>
              </a:solidFill>
              <a:effectLst/>
              <a:uLnTx/>
              <a:uFillTx/>
              <a:latin typeface="Arial" charset="0"/>
              <a:cs typeface="Arial" charset="0"/>
            </a:endParaRPr>
          </a:p>
        </p:txBody>
      </p:sp>
    </p:spTree>
    <p:custDataLst>
      <p:tags r:id="rId1"/>
    </p:custDataLst>
    <p:extLst>
      <p:ext uri="{BB962C8B-B14F-4D97-AF65-F5344CB8AC3E}">
        <p14:creationId xmlns:p14="http://schemas.microsoft.com/office/powerpoint/2010/main" val="4275009683"/>
      </p:ext>
    </p:extLst>
  </p:cSld>
  <p:clrMapOvr>
    <a:masterClrMapping/>
  </p:clrMapOvr>
  <p:transition spd="med">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475F6-15BF-E945-87A6-683076D41687}" type="slidenum">
              <a:rPr kumimoji="0" lang="en-US" sz="11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100" b="0" i="0" u="none" strike="noStrike" kern="1200" cap="none" spc="0" normalizeH="0" baseline="0" noProof="0">
              <a:ln>
                <a:noFill/>
              </a:ln>
              <a:solidFill>
                <a:srgbClr val="000000"/>
              </a:solidFill>
              <a:effectLst/>
              <a:uLnTx/>
              <a:uFillTx/>
              <a:latin typeface="Arial" charset="0"/>
              <a:cs typeface="Arial" charset="0"/>
            </a:endParaRPr>
          </a:p>
        </p:txBody>
      </p:sp>
      <p:sp>
        <p:nvSpPr>
          <p:cNvPr id="6" name="Text Placeholder 2"/>
          <p:cNvSpPr>
            <a:spLocks noGrp="1"/>
          </p:cNvSpPr>
          <p:nvPr>
            <p:ph type="body" sz="quarter" idx="10"/>
          </p:nvPr>
        </p:nvSpPr>
        <p:spPr>
          <a:xfrm>
            <a:off x="429686" y="795500"/>
            <a:ext cx="11405127" cy="494459"/>
          </a:xfrm>
        </p:spPr>
        <p:txBody>
          <a:bodyPr/>
          <a:lstStyle/>
          <a:p>
            <a:r>
              <a:rPr lang="en-US"/>
              <a:t>Common Issues </a:t>
            </a:r>
            <a:endParaRPr lang="en-US" sz="2000"/>
          </a:p>
        </p:txBody>
      </p:sp>
      <p:sp>
        <p:nvSpPr>
          <p:cNvPr id="5" name="Content Placeholder 1">
            <a:extLst>
              <a:ext uri="{FF2B5EF4-FFF2-40B4-BE49-F238E27FC236}">
                <a16:creationId xmlns:a16="http://schemas.microsoft.com/office/drawing/2014/main" id="{48A60856-F77B-4310-B812-ACA3CF73F2FC}"/>
              </a:ext>
            </a:extLst>
          </p:cNvPr>
          <p:cNvSpPr txBox="1">
            <a:spLocks/>
          </p:cNvSpPr>
          <p:nvPr/>
        </p:nvSpPr>
        <p:spPr>
          <a:xfrm>
            <a:off x="429686" y="1543176"/>
            <a:ext cx="8877152" cy="4788795"/>
          </a:xfrm>
          <a:prstGeom prst="rect">
            <a:avLst/>
          </a:prstGeom>
        </p:spPr>
        <p:txBody>
          <a:bodyPr>
            <a:normAutofit/>
          </a:bodyPr>
          <a:lstStyle>
            <a:lvl1pPr marL="257175" indent="-257175" algn="l" rtl="0" eaLnBrk="1" fontAlgn="base" hangingPunct="1">
              <a:spcBef>
                <a:spcPts val="1200"/>
              </a:spcBef>
              <a:spcAft>
                <a:spcPct val="0"/>
              </a:spcAft>
              <a:buFont typeface="Wingdings" pitchFamily="2" charset="2"/>
              <a:buChar char="§"/>
              <a:defRPr lang="en-US" sz="2400" baseline="0">
                <a:solidFill>
                  <a:schemeClr val="tx1">
                    <a:lumMod val="85000"/>
                    <a:lumOff val="15000"/>
                  </a:schemeClr>
                </a:solidFill>
                <a:latin typeface="+mn-lt"/>
                <a:ea typeface="+mn-ea"/>
                <a:cs typeface="+mn-cs"/>
              </a:defRPr>
            </a:lvl1pPr>
            <a:lvl2pPr marL="741363" indent="-300038" algn="l" rtl="0" eaLnBrk="1" fontAlgn="base" hangingPunct="1">
              <a:spcBef>
                <a:spcPts val="450"/>
              </a:spcBef>
              <a:spcAft>
                <a:spcPct val="0"/>
              </a:spcAft>
              <a:buFont typeface="Arial" panose="020B0604020202020204" pitchFamily="34" charset="0"/>
              <a:buChar char="─"/>
              <a:defRPr sz="2000" baseline="0">
                <a:solidFill>
                  <a:schemeClr val="tx1">
                    <a:lumMod val="85000"/>
                    <a:lumOff val="15000"/>
                  </a:schemeClr>
                </a:solidFill>
                <a:latin typeface="+mn-lt"/>
              </a:defRPr>
            </a:lvl2pPr>
            <a:lvl3pPr marL="1033463" indent="-179388" algn="l" defTabSz="1033463" rtl="0" eaLnBrk="1" fontAlgn="base" hangingPunct="1">
              <a:spcBef>
                <a:spcPct val="20000"/>
              </a:spcBef>
              <a:spcAft>
                <a:spcPct val="0"/>
              </a:spcAft>
              <a:buFont typeface="Arial" panose="020B0604020202020204" pitchFamily="34" charset="0"/>
              <a:buChar char="•"/>
              <a:defRPr sz="1800" baseline="0">
                <a:solidFill>
                  <a:schemeClr val="tx1">
                    <a:lumMod val="85000"/>
                    <a:lumOff val="15000"/>
                  </a:schemeClr>
                </a:solidFill>
                <a:latin typeface="+mn-lt"/>
              </a:defRPr>
            </a:lvl3pPr>
            <a:lvl4pPr marL="1377950" indent="-171450" algn="l" rtl="0" eaLnBrk="1" fontAlgn="base" hangingPunct="1">
              <a:spcBef>
                <a:spcPct val="20000"/>
              </a:spcBef>
              <a:spcAft>
                <a:spcPct val="0"/>
              </a:spcAft>
              <a:buFont typeface="Wingdings" pitchFamily="2" charset="2"/>
              <a:buChar char="§"/>
              <a:defRPr sz="1600">
                <a:solidFill>
                  <a:schemeClr val="tx1">
                    <a:lumMod val="85000"/>
                    <a:lumOff val="15000"/>
                  </a:schemeClr>
                </a:solidFill>
                <a:latin typeface="+mn-lt"/>
              </a:defRPr>
            </a:lvl4pPr>
            <a:lvl5pPr marL="1543050" indent="-171450" algn="l" rtl="0" eaLnBrk="1" fontAlgn="base" hangingPunct="1">
              <a:spcBef>
                <a:spcPct val="20000"/>
              </a:spcBef>
              <a:spcAft>
                <a:spcPct val="0"/>
              </a:spcAft>
              <a:buFont typeface="Wingdings" pitchFamily="2" charset="2"/>
              <a:buChar char="§"/>
              <a:defRPr sz="1800">
                <a:solidFill>
                  <a:schemeClr val="tx1">
                    <a:lumMod val="85000"/>
                    <a:lumOff val="15000"/>
                  </a:schemeClr>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marL="257175" marR="0" lvl="0" indent="-257175" algn="l" defTabSz="914400" rtl="0" eaLnBrk="1" fontAlgn="base" latinLnBrk="0" hangingPunct="1">
              <a:lnSpc>
                <a:spcPct val="100000"/>
              </a:lnSpc>
              <a:spcBef>
                <a:spcPts val="1200"/>
              </a:spcBef>
              <a:spcAft>
                <a:spcPct val="0"/>
              </a:spcAft>
              <a:buClrTx/>
              <a:buSzTx/>
              <a:buFont typeface="Wingdings" pitchFamily="2" charset="2"/>
              <a:buChar char="§"/>
              <a:tabLst/>
              <a:defRPr/>
            </a:pPr>
            <a:r>
              <a:rPr kumimoji="0" lang="en-US" sz="2400" b="1" i="0" u="none" strike="noStrike" kern="0" cap="none" spc="0" normalizeH="0" baseline="0" noProof="0">
                <a:ln>
                  <a:noFill/>
                </a:ln>
                <a:solidFill>
                  <a:srgbClr val="000000">
                    <a:lumMod val="85000"/>
                    <a:lumOff val="15000"/>
                  </a:srgbClr>
                </a:solidFill>
                <a:effectLst/>
                <a:uLnTx/>
                <a:uFillTx/>
                <a:latin typeface="Arial" panose="020B0604020202020204"/>
                <a:ea typeface="+mn-ea"/>
                <a:cs typeface="+mn-cs"/>
              </a:rPr>
              <a:t>Add or update CDL</a:t>
            </a:r>
          </a:p>
          <a:p>
            <a:pPr marL="741363" marR="0" lvl="1" indent="-300038" algn="l" defTabSz="914400" rtl="0" eaLnBrk="1" fontAlgn="base" latinLnBrk="0" hangingPunct="1">
              <a:lnSpc>
                <a:spcPct val="100000"/>
              </a:lnSpc>
              <a:spcBef>
                <a:spcPts val="450"/>
              </a:spcBef>
              <a:spcAft>
                <a:spcPct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Click the “Edit Profile” or “My Profile” from the dashboard</a:t>
            </a:r>
          </a:p>
          <a:p>
            <a:pPr marL="741363" marR="0" lvl="1" indent="-300038" algn="l" defTabSz="914400" rtl="0" eaLnBrk="1" fontAlgn="base" latinLnBrk="0" hangingPunct="1">
              <a:lnSpc>
                <a:spcPct val="100000"/>
              </a:lnSpc>
              <a:spcBef>
                <a:spcPts val="450"/>
              </a:spcBef>
              <a:spcAft>
                <a:spcPct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Click the link “Add Your CDL #” in the upper right-hand corner</a:t>
            </a:r>
          </a:p>
          <a:p>
            <a:pPr marL="741363" marR="0" lvl="1" indent="-300038" algn="l" defTabSz="914400" rtl="0" eaLnBrk="1" fontAlgn="base" latinLnBrk="0" hangingPunct="1">
              <a:lnSpc>
                <a:spcPct val="100000"/>
              </a:lnSpc>
              <a:spcBef>
                <a:spcPts val="450"/>
              </a:spcBef>
              <a:spcAft>
                <a:spcPct val="0"/>
              </a:spcAft>
              <a:buClrTx/>
              <a:buSzTx/>
              <a:buFont typeface="Arial" panose="020B0604020202020204" pitchFamily="34" charset="0"/>
              <a:buChar char="─"/>
              <a:tabLst/>
              <a:defRPr/>
            </a:pPr>
            <a:r>
              <a:rPr kumimoji="0" lang="en-US" sz="2000" b="0" i="0" u="none" strike="noStrike" kern="0" cap="none" spc="0" normalizeH="0" baseline="0" noProof="0">
                <a:ln>
                  <a:noFill/>
                </a:ln>
                <a:solidFill>
                  <a:srgbClr val="000000">
                    <a:lumMod val="85000"/>
                    <a:lumOff val="15000"/>
                  </a:srgbClr>
                </a:solidFill>
                <a:effectLst/>
                <a:uLnTx/>
                <a:uFillTx/>
                <a:latin typeface="Arial" panose="020B0604020202020204"/>
                <a:ea typeface="+mn-ea"/>
                <a:cs typeface="+mn-cs"/>
              </a:rPr>
              <a:t>Enter information without any spaces or dashes</a:t>
            </a:r>
            <a:endParaRPr kumimoji="0" lang="en-US" sz="2000"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endParaRPr>
          </a:p>
          <a:p>
            <a:pPr marL="0" marR="0" lvl="0" indent="0" algn="l" defTabSz="914400" rtl="0" eaLnBrk="1" fontAlgn="base" latinLnBrk="0" hangingPunct="1">
              <a:lnSpc>
                <a:spcPct val="100000"/>
              </a:lnSpc>
              <a:spcBef>
                <a:spcPts val="1200"/>
              </a:spcBef>
              <a:spcAft>
                <a:spcPct val="0"/>
              </a:spcAft>
              <a:buClrTx/>
              <a:buSzTx/>
              <a:buFont typeface="Wingdings" pitchFamily="2" charset="2"/>
              <a:buNone/>
              <a:tabLst/>
              <a:defRPr/>
            </a:pPr>
            <a:endParaRPr kumimoji="0" lang="en-US" sz="2400" b="1" i="0" u="none" strike="noStrike" kern="0" cap="none" spc="0" normalizeH="0" baseline="0" noProof="0">
              <a:ln>
                <a:noFill/>
              </a:ln>
              <a:solidFill>
                <a:srgbClr val="000000">
                  <a:lumMod val="85000"/>
                  <a:lumOff val="15000"/>
                </a:srgbClr>
              </a:solidFill>
              <a:effectLst/>
              <a:uLnTx/>
              <a:uFillTx/>
              <a:latin typeface="Arial" panose="020B0604020202020204"/>
              <a:ea typeface="+mn-ea"/>
              <a:cs typeface="+mn-cs"/>
            </a:endParaRPr>
          </a:p>
          <a:p>
            <a:pPr marL="0" marR="0" lvl="0" indent="0" algn="l" defTabSz="914400" rtl="0" eaLnBrk="1" fontAlgn="base" latinLnBrk="0" hangingPunct="1">
              <a:lnSpc>
                <a:spcPct val="100000"/>
              </a:lnSpc>
              <a:spcBef>
                <a:spcPts val="1200"/>
              </a:spcBef>
              <a:spcAft>
                <a:spcPct val="0"/>
              </a:spcAft>
              <a:buClrTx/>
              <a:buSzTx/>
              <a:buFont typeface="Wingdings" pitchFamily="2" charset="2"/>
              <a:buNone/>
              <a:tabLst/>
              <a:defRPr/>
            </a:pPr>
            <a:r>
              <a:rPr kumimoji="0" lang="en-US" sz="2400" b="1" i="0" u="none" strike="noStrike" kern="0" cap="none" spc="0" normalizeH="0" baseline="0" noProof="0">
                <a:ln>
                  <a:noFill/>
                </a:ln>
                <a:solidFill>
                  <a:srgbClr val="000000">
                    <a:lumMod val="85000"/>
                    <a:lumOff val="15000"/>
                  </a:srgbClr>
                </a:solidFill>
                <a:effectLst/>
                <a:uLnTx/>
                <a:uFillTx/>
                <a:latin typeface="Arial" panose="020B0604020202020204"/>
                <a:ea typeface="+mn-ea"/>
                <a:cs typeface="+mn-cs"/>
              </a:rPr>
              <a:t> </a:t>
            </a:r>
          </a:p>
        </p:txBody>
      </p:sp>
      <p:pic>
        <p:nvPicPr>
          <p:cNvPr id="2" name="Picture 1"/>
          <p:cNvPicPr>
            <a:picLocks noChangeAspect="1"/>
          </p:cNvPicPr>
          <p:nvPr/>
        </p:nvPicPr>
        <p:blipFill>
          <a:blip r:embed="rId4"/>
          <a:stretch>
            <a:fillRect/>
          </a:stretch>
        </p:blipFill>
        <p:spPr>
          <a:xfrm>
            <a:off x="2706203" y="3711798"/>
            <a:ext cx="6315956" cy="19338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p:cNvSpPr/>
          <p:nvPr/>
        </p:nvSpPr>
        <p:spPr bwMode="auto">
          <a:xfrm>
            <a:off x="6090654" y="3711798"/>
            <a:ext cx="1688186" cy="563987"/>
          </a:xfrm>
          <a:prstGeom prst="rect">
            <a:avLst/>
          </a:prstGeom>
          <a:noFill/>
          <a:ln w="889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solidFill>
                  <a:srgbClr val="FF0000"/>
                </a:solidFill>
              </a:ln>
              <a:solidFill>
                <a:srgbClr val="006699"/>
              </a:solidFill>
              <a:effectLst/>
              <a:uLnTx/>
              <a:uFillTx/>
              <a:latin typeface="Arial" charset="0"/>
              <a:ea typeface="+mn-ea"/>
              <a:cs typeface="+mn-cs"/>
            </a:endParaRPr>
          </a:p>
        </p:txBody>
      </p:sp>
    </p:spTree>
    <p:custDataLst>
      <p:tags r:id="rId1"/>
    </p:custDataLst>
    <p:extLst>
      <p:ext uri="{BB962C8B-B14F-4D97-AF65-F5344CB8AC3E}">
        <p14:creationId xmlns:p14="http://schemas.microsoft.com/office/powerpoint/2010/main" val="1180617230"/>
      </p:ext>
    </p:extLst>
  </p:cSld>
  <p:clrMapOvr>
    <a:masterClrMapping/>
  </p:clrMapOvr>
  <p:transition spd="med">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475F6-15BF-E945-87A6-683076D41687}" type="slidenum">
              <a:rPr kumimoji="0" lang="en-US" sz="11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100" b="0" i="0" u="none" strike="noStrike" kern="1200" cap="none" spc="0" normalizeH="0" baseline="0" noProof="0">
              <a:ln>
                <a:noFill/>
              </a:ln>
              <a:solidFill>
                <a:srgbClr val="000000"/>
              </a:solidFill>
              <a:effectLst/>
              <a:uLnTx/>
              <a:uFillTx/>
              <a:latin typeface="Arial" charset="0"/>
              <a:cs typeface="Arial" charset="0"/>
            </a:endParaRPr>
          </a:p>
        </p:txBody>
      </p:sp>
      <p:sp>
        <p:nvSpPr>
          <p:cNvPr id="6" name="Text Placeholder 2"/>
          <p:cNvSpPr>
            <a:spLocks noGrp="1"/>
          </p:cNvSpPr>
          <p:nvPr>
            <p:ph type="body" sz="quarter" idx="10"/>
          </p:nvPr>
        </p:nvSpPr>
        <p:spPr>
          <a:xfrm>
            <a:off x="429686" y="795500"/>
            <a:ext cx="11405127" cy="494459"/>
          </a:xfrm>
        </p:spPr>
        <p:txBody>
          <a:bodyPr/>
          <a:lstStyle/>
          <a:p>
            <a:r>
              <a:rPr lang="en-US"/>
              <a:t>Common Issues </a:t>
            </a:r>
            <a:endParaRPr lang="en-US" sz="2000"/>
          </a:p>
        </p:txBody>
      </p:sp>
      <p:sp>
        <p:nvSpPr>
          <p:cNvPr id="5" name="Content Placeholder 1">
            <a:extLst>
              <a:ext uri="{FF2B5EF4-FFF2-40B4-BE49-F238E27FC236}">
                <a16:creationId xmlns:a16="http://schemas.microsoft.com/office/drawing/2014/main" id="{48A60856-F77B-4310-B812-ACA3CF73F2FC}"/>
              </a:ext>
            </a:extLst>
          </p:cNvPr>
          <p:cNvSpPr txBox="1">
            <a:spLocks/>
          </p:cNvSpPr>
          <p:nvPr/>
        </p:nvSpPr>
        <p:spPr>
          <a:xfrm>
            <a:off x="429686" y="1543176"/>
            <a:ext cx="8877152" cy="4788795"/>
          </a:xfrm>
          <a:prstGeom prst="rect">
            <a:avLst/>
          </a:prstGeom>
        </p:spPr>
        <p:txBody>
          <a:bodyPr>
            <a:normAutofit/>
          </a:bodyPr>
          <a:lstStyle>
            <a:lvl1pPr marL="257175" indent="-257175" algn="l" rtl="0" eaLnBrk="1" fontAlgn="base" hangingPunct="1">
              <a:spcBef>
                <a:spcPts val="1200"/>
              </a:spcBef>
              <a:spcAft>
                <a:spcPct val="0"/>
              </a:spcAft>
              <a:buFont typeface="Wingdings" pitchFamily="2" charset="2"/>
              <a:buChar char="§"/>
              <a:defRPr lang="en-US" sz="2400" baseline="0">
                <a:solidFill>
                  <a:schemeClr val="tx1">
                    <a:lumMod val="85000"/>
                    <a:lumOff val="15000"/>
                  </a:schemeClr>
                </a:solidFill>
                <a:latin typeface="+mn-lt"/>
                <a:ea typeface="+mn-ea"/>
                <a:cs typeface="+mn-cs"/>
              </a:defRPr>
            </a:lvl1pPr>
            <a:lvl2pPr marL="741363" indent="-300038" algn="l" rtl="0" eaLnBrk="1" fontAlgn="base" hangingPunct="1">
              <a:spcBef>
                <a:spcPts val="450"/>
              </a:spcBef>
              <a:spcAft>
                <a:spcPct val="0"/>
              </a:spcAft>
              <a:buFont typeface="Arial" panose="020B0604020202020204" pitchFamily="34" charset="0"/>
              <a:buChar char="─"/>
              <a:defRPr sz="2000" baseline="0">
                <a:solidFill>
                  <a:schemeClr val="tx1">
                    <a:lumMod val="85000"/>
                    <a:lumOff val="15000"/>
                  </a:schemeClr>
                </a:solidFill>
                <a:latin typeface="+mn-lt"/>
              </a:defRPr>
            </a:lvl2pPr>
            <a:lvl3pPr marL="1033463" indent="-179388" algn="l" defTabSz="1033463" rtl="0" eaLnBrk="1" fontAlgn="base" hangingPunct="1">
              <a:spcBef>
                <a:spcPct val="20000"/>
              </a:spcBef>
              <a:spcAft>
                <a:spcPct val="0"/>
              </a:spcAft>
              <a:buFont typeface="Arial" panose="020B0604020202020204" pitchFamily="34" charset="0"/>
              <a:buChar char="•"/>
              <a:defRPr sz="1800" baseline="0">
                <a:solidFill>
                  <a:schemeClr val="tx1">
                    <a:lumMod val="85000"/>
                    <a:lumOff val="15000"/>
                  </a:schemeClr>
                </a:solidFill>
                <a:latin typeface="+mn-lt"/>
              </a:defRPr>
            </a:lvl3pPr>
            <a:lvl4pPr marL="1377950" indent="-171450" algn="l" rtl="0" eaLnBrk="1" fontAlgn="base" hangingPunct="1">
              <a:spcBef>
                <a:spcPct val="20000"/>
              </a:spcBef>
              <a:spcAft>
                <a:spcPct val="0"/>
              </a:spcAft>
              <a:buFont typeface="Wingdings" pitchFamily="2" charset="2"/>
              <a:buChar char="§"/>
              <a:defRPr sz="1600">
                <a:solidFill>
                  <a:schemeClr val="tx1">
                    <a:lumMod val="85000"/>
                    <a:lumOff val="15000"/>
                  </a:schemeClr>
                </a:solidFill>
                <a:latin typeface="+mn-lt"/>
              </a:defRPr>
            </a:lvl4pPr>
            <a:lvl5pPr marL="1543050" indent="-171450" algn="l" rtl="0" eaLnBrk="1" fontAlgn="base" hangingPunct="1">
              <a:spcBef>
                <a:spcPct val="20000"/>
              </a:spcBef>
              <a:spcAft>
                <a:spcPct val="0"/>
              </a:spcAft>
              <a:buFont typeface="Wingdings" pitchFamily="2" charset="2"/>
              <a:buChar char="§"/>
              <a:defRPr sz="1800">
                <a:solidFill>
                  <a:schemeClr val="tx1">
                    <a:lumMod val="85000"/>
                    <a:lumOff val="15000"/>
                  </a:schemeClr>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marL="257175" marR="0" lvl="0" indent="-257175" algn="l" defTabSz="914400" rtl="0" eaLnBrk="1" fontAlgn="base" latinLnBrk="0" hangingPunct="1">
              <a:lnSpc>
                <a:spcPct val="100000"/>
              </a:lnSpc>
              <a:spcBef>
                <a:spcPts val="1200"/>
              </a:spcBef>
              <a:spcAft>
                <a:spcPct val="0"/>
              </a:spcAft>
              <a:buClrTx/>
              <a:buSzTx/>
              <a:buFont typeface="Wingdings" pitchFamily="2" charset="2"/>
              <a:buChar char="§"/>
              <a:tabLst/>
              <a:defRPr/>
            </a:pPr>
            <a:r>
              <a:rPr kumimoji="0" lang="en-US" sz="2400" b="1" i="0" u="none" strike="noStrike" kern="0" cap="none" spc="0" normalizeH="0" baseline="0" noProof="0">
                <a:ln>
                  <a:noFill/>
                </a:ln>
                <a:solidFill>
                  <a:srgbClr val="000000">
                    <a:lumMod val="85000"/>
                    <a:lumOff val="15000"/>
                  </a:srgbClr>
                </a:solidFill>
                <a:effectLst/>
                <a:uLnTx/>
                <a:uFillTx/>
                <a:latin typeface="Arial" panose="020B0604020202020204"/>
                <a:ea typeface="+mn-ea"/>
                <a:cs typeface="+mn-cs"/>
              </a:rPr>
              <a:t>Multiple roles</a:t>
            </a:r>
          </a:p>
          <a:p>
            <a:pPr marL="741363" marR="0" lvl="1" indent="-300038" algn="l" defTabSz="914400" rtl="0" eaLnBrk="1" fontAlgn="base" latinLnBrk="0" hangingPunct="1">
              <a:lnSpc>
                <a:spcPct val="100000"/>
              </a:lnSpc>
              <a:spcBef>
                <a:spcPts val="450"/>
              </a:spcBef>
              <a:spcAft>
                <a:spcPct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Current Role drop down box to switch between roles</a:t>
            </a:r>
          </a:p>
          <a:p>
            <a:pPr marL="741363" marR="0" lvl="1" indent="-300038" algn="l" defTabSz="914400" rtl="0" eaLnBrk="1" fontAlgn="base" latinLnBrk="0" hangingPunct="1">
              <a:lnSpc>
                <a:spcPct val="100000"/>
              </a:lnSpc>
              <a:spcBef>
                <a:spcPts val="45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endParaRPr>
          </a:p>
          <a:p>
            <a:pPr marL="741363" marR="0" lvl="1" indent="-300038" algn="l" defTabSz="914400" rtl="0" eaLnBrk="1" fontAlgn="base" latinLnBrk="0" hangingPunct="1">
              <a:lnSpc>
                <a:spcPct val="100000"/>
              </a:lnSpc>
              <a:spcBef>
                <a:spcPts val="45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endParaRPr>
          </a:p>
          <a:p>
            <a:pPr marL="257175" marR="0" lvl="0" indent="-257175" algn="l" defTabSz="914400" rtl="0" eaLnBrk="1" fontAlgn="base" latinLnBrk="0" hangingPunct="1">
              <a:lnSpc>
                <a:spcPct val="100000"/>
              </a:lnSpc>
              <a:spcBef>
                <a:spcPts val="1200"/>
              </a:spcBef>
              <a:spcAft>
                <a:spcPct val="0"/>
              </a:spcAft>
              <a:buClrTx/>
              <a:buSzTx/>
              <a:buFont typeface="Wingdings" pitchFamily="2" charset="2"/>
              <a:buChar char="§"/>
              <a:tabLst/>
              <a:defRPr/>
            </a:pPr>
            <a:r>
              <a:rPr kumimoji="0" lang="en-US" sz="2400" b="1" i="0" u="none" strike="noStrike" kern="0" cap="none" spc="0" normalizeH="0" baseline="0" noProof="0">
                <a:ln>
                  <a:noFill/>
                </a:ln>
                <a:solidFill>
                  <a:srgbClr val="000000">
                    <a:lumMod val="85000"/>
                    <a:lumOff val="15000"/>
                  </a:srgbClr>
                </a:solidFill>
                <a:effectLst/>
                <a:uLnTx/>
                <a:uFillTx/>
                <a:latin typeface="Arial" panose="020B0604020202020204"/>
                <a:ea typeface="+mn-ea"/>
                <a:cs typeface="+mn-cs"/>
              </a:rPr>
              <a:t>Add or Update C/TPA</a:t>
            </a:r>
          </a:p>
          <a:p>
            <a:pPr marL="741363" marR="0" lvl="1" indent="-300038" algn="l" defTabSz="914400" rtl="0" eaLnBrk="1" fontAlgn="base" latinLnBrk="0" hangingPunct="1">
              <a:lnSpc>
                <a:spcPct val="100000"/>
              </a:lnSpc>
              <a:spcBef>
                <a:spcPts val="450"/>
              </a:spcBef>
              <a:spcAft>
                <a:spcPct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Employer role must be set to DACH Motor Carrier Admin in Portal</a:t>
            </a:r>
          </a:p>
          <a:p>
            <a:pPr marL="257175" marR="0" lvl="0" indent="-257175" algn="l" defTabSz="914400" rtl="0" eaLnBrk="1" fontAlgn="base" latinLnBrk="0" hangingPunct="1">
              <a:lnSpc>
                <a:spcPct val="100000"/>
              </a:lnSpc>
              <a:spcBef>
                <a:spcPts val="1200"/>
              </a:spcBef>
              <a:spcAft>
                <a:spcPct val="0"/>
              </a:spcAft>
              <a:buClrTx/>
              <a:buSzTx/>
              <a:buFont typeface="Wingdings" pitchFamily="2" charset="2"/>
              <a:buChar char="§"/>
              <a:tabLst/>
              <a:defRPr/>
            </a:pPr>
            <a:endParaRPr kumimoji="0" lang="en-US" sz="2400" b="1" i="0" u="none" strike="noStrike" kern="0" cap="none" spc="0" normalizeH="0" baseline="0" noProof="0">
              <a:ln>
                <a:noFill/>
              </a:ln>
              <a:solidFill>
                <a:srgbClr val="000000">
                  <a:lumMod val="85000"/>
                  <a:lumOff val="15000"/>
                </a:srgbClr>
              </a:solidFill>
              <a:effectLst/>
              <a:uLnTx/>
              <a:uFillTx/>
              <a:latin typeface="Arial" panose="020B0604020202020204"/>
              <a:ea typeface="+mn-ea"/>
              <a:cs typeface="+mn-cs"/>
            </a:endParaRPr>
          </a:p>
        </p:txBody>
      </p:sp>
      <p:pic>
        <p:nvPicPr>
          <p:cNvPr id="2" name="Picture 1"/>
          <p:cNvPicPr>
            <a:picLocks noChangeAspect="1"/>
          </p:cNvPicPr>
          <p:nvPr/>
        </p:nvPicPr>
        <p:blipFill>
          <a:blip r:embed="rId4"/>
          <a:stretch>
            <a:fillRect/>
          </a:stretch>
        </p:blipFill>
        <p:spPr>
          <a:xfrm>
            <a:off x="901700" y="2369921"/>
            <a:ext cx="10388600" cy="784657"/>
          </a:xfrm>
          <a:prstGeom prst="rect">
            <a:avLst/>
          </a:prstGeom>
        </p:spPr>
      </p:pic>
      <p:sp>
        <p:nvSpPr>
          <p:cNvPr id="3" name="Rectangle 2"/>
          <p:cNvSpPr/>
          <p:nvPr/>
        </p:nvSpPr>
        <p:spPr bwMode="auto">
          <a:xfrm>
            <a:off x="6731000" y="2377643"/>
            <a:ext cx="2724912" cy="492557"/>
          </a:xfrm>
          <a:prstGeom prst="rect">
            <a:avLst/>
          </a:prstGeom>
          <a:noFill/>
          <a:ln w="889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solidFill>
                  <a:srgbClr val="FF0000"/>
                </a:solidFill>
              </a:ln>
              <a:solidFill>
                <a:srgbClr val="006699"/>
              </a:solidFill>
              <a:effectLst/>
              <a:uLnTx/>
              <a:uFillTx/>
              <a:latin typeface="Arial" charset="0"/>
              <a:ea typeface="+mn-ea"/>
              <a:cs typeface="+mn-cs"/>
            </a:endParaRPr>
          </a:p>
        </p:txBody>
      </p:sp>
      <p:pic>
        <p:nvPicPr>
          <p:cNvPr id="8" name="Picture 7"/>
          <p:cNvPicPr>
            <a:picLocks noChangeAspect="1"/>
          </p:cNvPicPr>
          <p:nvPr/>
        </p:nvPicPr>
        <p:blipFill rotWithShape="1">
          <a:blip r:embed="rId5"/>
          <a:srcRect l="5937" t="15556" r="8437" b="47407"/>
          <a:stretch/>
        </p:blipFill>
        <p:spPr>
          <a:xfrm>
            <a:off x="863600" y="4183740"/>
            <a:ext cx="10439400" cy="2540000"/>
          </a:xfrm>
          <a:prstGeom prst="rect">
            <a:avLst/>
          </a:prstGeom>
        </p:spPr>
      </p:pic>
      <p:sp>
        <p:nvSpPr>
          <p:cNvPr id="9" name="Rectangle 8"/>
          <p:cNvSpPr/>
          <p:nvPr/>
        </p:nvSpPr>
        <p:spPr bwMode="auto">
          <a:xfrm>
            <a:off x="10071100" y="5693923"/>
            <a:ext cx="1231900" cy="821177"/>
          </a:xfrm>
          <a:prstGeom prst="rect">
            <a:avLst/>
          </a:prstGeom>
          <a:noFill/>
          <a:ln w="889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solidFill>
                  <a:srgbClr val="FF0000"/>
                </a:solidFill>
              </a:ln>
              <a:solidFill>
                <a:srgbClr val="006699"/>
              </a:solidFill>
              <a:effectLst/>
              <a:uLnTx/>
              <a:uFillTx/>
              <a:latin typeface="Arial" charset="0"/>
              <a:ea typeface="+mn-ea"/>
              <a:cs typeface="+mn-cs"/>
            </a:endParaRPr>
          </a:p>
        </p:txBody>
      </p:sp>
    </p:spTree>
    <p:custDataLst>
      <p:tags r:id="rId1"/>
    </p:custDataLst>
    <p:extLst>
      <p:ext uri="{BB962C8B-B14F-4D97-AF65-F5344CB8AC3E}">
        <p14:creationId xmlns:p14="http://schemas.microsoft.com/office/powerpoint/2010/main" val="2758427128"/>
      </p:ext>
    </p:extLst>
  </p:cSld>
  <p:clrMapOvr>
    <a:masterClrMapping/>
  </p:clrMapOvr>
  <p:transition spd="med">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Common Issues – login.gov</a:t>
            </a:r>
          </a:p>
        </p:txBody>
      </p:sp>
      <p:sp>
        <p:nvSpPr>
          <p:cNvPr id="3" name="Content Placeholder 2"/>
          <p:cNvSpPr>
            <a:spLocks noGrp="1"/>
          </p:cNvSpPr>
          <p:nvPr>
            <p:ph idx="1"/>
          </p:nvPr>
        </p:nvSpPr>
        <p:spPr>
          <a:xfrm>
            <a:off x="429687" y="1658807"/>
            <a:ext cx="4726514" cy="4328888"/>
          </a:xfrm>
        </p:spPr>
        <p:txBody>
          <a:bodyPr/>
          <a:lstStyle/>
          <a:p>
            <a:r>
              <a:rPr lang="en-US"/>
              <a:t>Change email address and authentication method</a:t>
            </a:r>
          </a:p>
          <a:p>
            <a:pPr lvl="1"/>
            <a:r>
              <a:rPr lang="en-US"/>
              <a:t>Log in to </a:t>
            </a:r>
            <a:r>
              <a:rPr lang="en-US" u="sng">
                <a:hlinkClick r:id="rId4"/>
              </a:rPr>
              <a:t>https://secure.login.gov/</a:t>
            </a:r>
            <a:r>
              <a:rPr lang="en-US"/>
              <a:t>.</a:t>
            </a:r>
          </a:p>
          <a:p>
            <a:pPr lvl="1"/>
            <a:r>
              <a:rPr lang="en-US"/>
              <a:t>Scroll to add or edit “Two-Factor Authentication.”</a:t>
            </a:r>
          </a:p>
          <a:p>
            <a:pPr lvl="1"/>
            <a:r>
              <a:rPr lang="en-US"/>
              <a:t>Click on “Add email”. Then, click on “Delete” next to the email address you are replacing.</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475F6-15BF-E945-87A6-683076D41687}" type="slidenum">
              <a:rPr kumimoji="0" lang="en-US" sz="11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100" b="0" i="0" u="none" strike="noStrike" kern="1200" cap="none" spc="0" normalizeH="0" baseline="0" noProof="0">
              <a:ln>
                <a:noFill/>
              </a:ln>
              <a:solidFill>
                <a:srgbClr val="000000"/>
              </a:solidFill>
              <a:effectLst/>
              <a:uLnTx/>
              <a:uFillTx/>
              <a:latin typeface="Arial" charset="0"/>
              <a:cs typeface="Arial"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4799" y="1625985"/>
            <a:ext cx="6331479" cy="4533848"/>
          </a:xfrm>
          <a:prstGeom prst="rect">
            <a:avLst/>
          </a:prstGeom>
        </p:spPr>
      </p:pic>
    </p:spTree>
    <p:custDataLst>
      <p:tags r:id="rId1"/>
    </p:custDataLst>
    <p:extLst>
      <p:ext uri="{BB962C8B-B14F-4D97-AF65-F5344CB8AC3E}">
        <p14:creationId xmlns:p14="http://schemas.microsoft.com/office/powerpoint/2010/main" val="1872057899"/>
      </p:ext>
    </p:extLst>
  </p:cSld>
  <p:clrMapOvr>
    <a:masterClrMapping/>
  </p:clrMapOvr>
  <p:transition spd="med">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475F6-15BF-E945-87A6-683076D41687}" type="slidenum">
              <a:rPr kumimoji="0" lang="en-US" sz="11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100" b="0" i="0" u="none" strike="noStrike" kern="1200" cap="none" spc="0" normalizeH="0" baseline="0" noProof="0">
              <a:ln>
                <a:noFill/>
              </a:ln>
              <a:solidFill>
                <a:srgbClr val="000000"/>
              </a:solidFill>
              <a:effectLst/>
              <a:uLnTx/>
              <a:uFillTx/>
              <a:latin typeface="Arial" charset="0"/>
              <a:cs typeface="Arial" charset="0"/>
            </a:endParaRPr>
          </a:p>
        </p:txBody>
      </p:sp>
      <p:sp>
        <p:nvSpPr>
          <p:cNvPr id="6" name="Text Placeholder 2"/>
          <p:cNvSpPr>
            <a:spLocks noGrp="1"/>
          </p:cNvSpPr>
          <p:nvPr>
            <p:ph type="body" sz="quarter" idx="10"/>
          </p:nvPr>
        </p:nvSpPr>
        <p:spPr>
          <a:xfrm>
            <a:off x="429686" y="795500"/>
            <a:ext cx="11405127" cy="494459"/>
          </a:xfrm>
        </p:spPr>
        <p:txBody>
          <a:bodyPr/>
          <a:lstStyle/>
          <a:p>
            <a:r>
              <a:rPr lang="en-US"/>
              <a:t>Common Issues – Violations</a:t>
            </a:r>
            <a:endParaRPr lang="en-US" sz="2000"/>
          </a:p>
        </p:txBody>
      </p:sp>
      <p:sp>
        <p:nvSpPr>
          <p:cNvPr id="5" name="Content Placeholder 1">
            <a:extLst>
              <a:ext uri="{FF2B5EF4-FFF2-40B4-BE49-F238E27FC236}">
                <a16:creationId xmlns:a16="http://schemas.microsoft.com/office/drawing/2014/main" id="{48A60856-F77B-4310-B812-ACA3CF73F2FC}"/>
              </a:ext>
            </a:extLst>
          </p:cNvPr>
          <p:cNvSpPr txBox="1">
            <a:spLocks/>
          </p:cNvSpPr>
          <p:nvPr/>
        </p:nvSpPr>
        <p:spPr>
          <a:xfrm>
            <a:off x="429685" y="1543176"/>
            <a:ext cx="11405127" cy="4788795"/>
          </a:xfrm>
          <a:prstGeom prst="rect">
            <a:avLst/>
          </a:prstGeom>
        </p:spPr>
        <p:txBody>
          <a:bodyPr>
            <a:normAutofit/>
          </a:bodyPr>
          <a:lstStyle>
            <a:lvl1pPr marL="257175" indent="-257175" algn="l" rtl="0" eaLnBrk="1" fontAlgn="base" hangingPunct="1">
              <a:spcBef>
                <a:spcPts val="1200"/>
              </a:spcBef>
              <a:spcAft>
                <a:spcPct val="0"/>
              </a:spcAft>
              <a:buFont typeface="Wingdings" pitchFamily="2" charset="2"/>
              <a:buChar char="§"/>
              <a:defRPr lang="en-US" sz="2400" baseline="0">
                <a:solidFill>
                  <a:schemeClr val="tx1">
                    <a:lumMod val="85000"/>
                    <a:lumOff val="15000"/>
                  </a:schemeClr>
                </a:solidFill>
                <a:latin typeface="+mn-lt"/>
                <a:ea typeface="+mn-ea"/>
                <a:cs typeface="+mn-cs"/>
              </a:defRPr>
            </a:lvl1pPr>
            <a:lvl2pPr marL="741363" indent="-300038" algn="l" rtl="0" eaLnBrk="1" fontAlgn="base" hangingPunct="1">
              <a:spcBef>
                <a:spcPts val="450"/>
              </a:spcBef>
              <a:spcAft>
                <a:spcPct val="0"/>
              </a:spcAft>
              <a:buFont typeface="Arial" panose="020B0604020202020204" pitchFamily="34" charset="0"/>
              <a:buChar char="─"/>
              <a:defRPr sz="2000" baseline="0">
                <a:solidFill>
                  <a:schemeClr val="tx1">
                    <a:lumMod val="85000"/>
                    <a:lumOff val="15000"/>
                  </a:schemeClr>
                </a:solidFill>
                <a:latin typeface="+mn-lt"/>
              </a:defRPr>
            </a:lvl2pPr>
            <a:lvl3pPr marL="1033463" indent="-179388" algn="l" defTabSz="1033463" rtl="0" eaLnBrk="1" fontAlgn="base" hangingPunct="1">
              <a:spcBef>
                <a:spcPct val="20000"/>
              </a:spcBef>
              <a:spcAft>
                <a:spcPct val="0"/>
              </a:spcAft>
              <a:buFont typeface="Arial" panose="020B0604020202020204" pitchFamily="34" charset="0"/>
              <a:buChar char="•"/>
              <a:defRPr sz="1800" baseline="0">
                <a:solidFill>
                  <a:schemeClr val="tx1">
                    <a:lumMod val="85000"/>
                    <a:lumOff val="15000"/>
                  </a:schemeClr>
                </a:solidFill>
                <a:latin typeface="+mn-lt"/>
              </a:defRPr>
            </a:lvl3pPr>
            <a:lvl4pPr marL="1377950" indent="-171450" algn="l" rtl="0" eaLnBrk="1" fontAlgn="base" hangingPunct="1">
              <a:spcBef>
                <a:spcPct val="20000"/>
              </a:spcBef>
              <a:spcAft>
                <a:spcPct val="0"/>
              </a:spcAft>
              <a:buFont typeface="Wingdings" pitchFamily="2" charset="2"/>
              <a:buChar char="§"/>
              <a:defRPr sz="1600">
                <a:solidFill>
                  <a:schemeClr val="tx1">
                    <a:lumMod val="85000"/>
                    <a:lumOff val="15000"/>
                  </a:schemeClr>
                </a:solidFill>
                <a:latin typeface="+mn-lt"/>
              </a:defRPr>
            </a:lvl4pPr>
            <a:lvl5pPr marL="1543050" indent="-171450" algn="l" rtl="0" eaLnBrk="1" fontAlgn="base" hangingPunct="1">
              <a:spcBef>
                <a:spcPct val="20000"/>
              </a:spcBef>
              <a:spcAft>
                <a:spcPct val="0"/>
              </a:spcAft>
              <a:buFont typeface="Wingdings" pitchFamily="2" charset="2"/>
              <a:buChar char="§"/>
              <a:defRPr sz="1800">
                <a:solidFill>
                  <a:schemeClr val="tx1">
                    <a:lumMod val="85000"/>
                    <a:lumOff val="15000"/>
                  </a:schemeClr>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marL="257175" marR="0" lvl="0" indent="-257175" algn="l" defTabSz="914400" rtl="0" eaLnBrk="1" fontAlgn="base" latinLnBrk="0" hangingPunct="1">
              <a:lnSpc>
                <a:spcPct val="100000"/>
              </a:lnSpc>
              <a:spcBef>
                <a:spcPts val="1200"/>
              </a:spcBef>
              <a:spcAft>
                <a:spcPct val="0"/>
              </a:spcAft>
              <a:buClrTx/>
              <a:buSzTx/>
              <a:buFont typeface="Wingdings" pitchFamily="2" charset="2"/>
              <a:buChar char="§"/>
              <a:tabLst/>
              <a:defRPr/>
            </a:pPr>
            <a:r>
              <a:rPr kumimoji="0" lang="en-US" sz="2800" b="1" i="0" u="none" strike="noStrike" kern="0" cap="none" spc="0" normalizeH="0" baseline="0" noProof="0">
                <a:ln>
                  <a:noFill/>
                </a:ln>
                <a:solidFill>
                  <a:srgbClr val="000000">
                    <a:lumMod val="85000"/>
                    <a:lumOff val="15000"/>
                  </a:srgbClr>
                </a:solidFill>
                <a:effectLst/>
                <a:uLnTx/>
                <a:uFillTx/>
                <a:latin typeface="Arial" panose="020B0604020202020204"/>
                <a:ea typeface="+mn-ea"/>
                <a:cs typeface="+mn-cs"/>
              </a:rPr>
              <a:t>Driver cannot view query or violation information </a:t>
            </a:r>
          </a:p>
          <a:p>
            <a:pPr marL="741363" marR="0" lvl="1" indent="-300038" algn="l" defTabSz="914400" rtl="0" eaLnBrk="1" fontAlgn="base" latinLnBrk="0" hangingPunct="1">
              <a:lnSpc>
                <a:spcPct val="100000"/>
              </a:lnSpc>
              <a:spcBef>
                <a:spcPts val="450"/>
              </a:spcBef>
              <a:spcAft>
                <a:spcPct val="0"/>
              </a:spcAft>
              <a:buClrTx/>
              <a:buSzTx/>
              <a:buFont typeface="Arial" panose="020B0604020202020204" pitchFamily="34" charset="0"/>
              <a:buChar char="─"/>
              <a:tabLst/>
              <a:defRPr/>
            </a:pPr>
            <a:r>
              <a:rPr kumimoji="0" lang="en-US" sz="2400" b="0" i="0" u="none" strike="noStrike" kern="0" cap="none" spc="0" normalizeH="0" baseline="0" noProof="0">
                <a:ln>
                  <a:noFill/>
                </a:ln>
                <a:solidFill>
                  <a:srgbClr val="000000">
                    <a:lumMod val="85000"/>
                    <a:lumOff val="15000"/>
                  </a:srgbClr>
                </a:solidFill>
                <a:effectLst/>
                <a:uLnTx/>
                <a:uFillTx/>
                <a:latin typeface="Arial" panose="020B0604020202020204"/>
                <a:ea typeface="+mn-ea"/>
                <a:cs typeface="+mn-cs"/>
              </a:rPr>
              <a:t>Verify MRO or Employer reported the violation</a:t>
            </a:r>
          </a:p>
          <a:p>
            <a:pPr marL="741363" marR="0" lvl="1" indent="-300038" algn="l" defTabSz="914400" rtl="0" eaLnBrk="1" fontAlgn="base" latinLnBrk="0" hangingPunct="1">
              <a:lnSpc>
                <a:spcPct val="100000"/>
              </a:lnSpc>
              <a:spcBef>
                <a:spcPts val="450"/>
              </a:spcBef>
              <a:spcAft>
                <a:spcPct val="0"/>
              </a:spcAft>
              <a:buClrTx/>
              <a:buSzTx/>
              <a:buFont typeface="Arial" panose="020B0604020202020204" pitchFamily="34" charset="0"/>
              <a:buChar char="─"/>
              <a:tabLst/>
              <a:defRPr/>
            </a:pPr>
            <a:r>
              <a:rPr kumimoji="0" lang="en-US" sz="2400" b="0" i="0" u="none" strike="noStrike" kern="0" cap="none" spc="0" normalizeH="0" baseline="0" noProof="0">
                <a:ln>
                  <a:noFill/>
                </a:ln>
                <a:solidFill>
                  <a:srgbClr val="000000">
                    <a:lumMod val="85000"/>
                    <a:lumOff val="15000"/>
                  </a:srgbClr>
                </a:solidFill>
                <a:effectLst/>
                <a:uLnTx/>
                <a:uFillTx/>
                <a:latin typeface="Arial" panose="020B0604020202020204"/>
                <a:ea typeface="+mn-ea"/>
                <a:cs typeface="+mn-cs"/>
              </a:rPr>
              <a:t>Verify correct CDL information was entered for the Driver</a:t>
            </a:r>
          </a:p>
          <a:p>
            <a:pPr marL="741363" marR="0" lvl="1" indent="-300038" algn="l" defTabSz="914400" rtl="0" eaLnBrk="1" fontAlgn="base" latinLnBrk="0" hangingPunct="1">
              <a:lnSpc>
                <a:spcPct val="100000"/>
              </a:lnSpc>
              <a:spcBef>
                <a:spcPts val="450"/>
              </a:spcBef>
              <a:spcAft>
                <a:spcPct val="0"/>
              </a:spcAft>
              <a:buClrTx/>
              <a:buSzTx/>
              <a:buFont typeface="Arial" panose="020B0604020202020204" pitchFamily="34" charset="0"/>
              <a:buChar char="─"/>
              <a:tabLst/>
              <a:defRPr/>
            </a:pPr>
            <a:r>
              <a:rPr kumimoji="0" lang="en-US" sz="2400" b="0" i="0" u="none" strike="noStrike" kern="0" cap="none" spc="0" normalizeH="0" baseline="0" noProof="0">
                <a:ln>
                  <a:noFill/>
                </a:ln>
                <a:solidFill>
                  <a:srgbClr val="000000">
                    <a:lumMod val="85000"/>
                    <a:lumOff val="15000"/>
                  </a:srgbClr>
                </a:solidFill>
                <a:effectLst/>
                <a:uLnTx/>
                <a:uFillTx/>
                <a:latin typeface="Arial" panose="020B0604020202020204"/>
                <a:ea typeface="+mn-ea"/>
                <a:cs typeface="+mn-cs"/>
              </a:rPr>
              <a:t>Verify registration included your CDL information</a:t>
            </a:r>
          </a:p>
          <a:p>
            <a:pPr marL="257175" marR="0" lvl="0" indent="-257175" algn="l" defTabSz="914400" rtl="0" eaLnBrk="1" fontAlgn="base" latinLnBrk="0" hangingPunct="1">
              <a:lnSpc>
                <a:spcPct val="100000"/>
              </a:lnSpc>
              <a:spcBef>
                <a:spcPts val="1200"/>
              </a:spcBef>
              <a:spcAft>
                <a:spcPct val="0"/>
              </a:spcAft>
              <a:buClrTx/>
              <a:buSzTx/>
              <a:buFont typeface="Wingdings" pitchFamily="2" charset="2"/>
              <a:buChar char="§"/>
              <a:tabLst/>
              <a:defRPr/>
            </a:pPr>
            <a:r>
              <a:rPr kumimoji="0" lang="en-US" sz="2800" b="1" i="0" u="none" strike="noStrike" kern="0" cap="none" spc="0" normalizeH="0" baseline="0" noProof="0">
                <a:ln>
                  <a:noFill/>
                </a:ln>
                <a:solidFill>
                  <a:srgbClr val="000000">
                    <a:lumMod val="85000"/>
                    <a:lumOff val="15000"/>
                  </a:srgbClr>
                </a:solidFill>
                <a:effectLst/>
                <a:uLnTx/>
                <a:uFillTx/>
                <a:latin typeface="Arial" panose="020B0604020202020204"/>
                <a:ea typeface="+mn-ea"/>
                <a:cs typeface="+mn-cs"/>
              </a:rPr>
              <a:t>Driver cannot designate a SAP</a:t>
            </a:r>
          </a:p>
          <a:p>
            <a:pPr marL="741363" marR="0" lvl="1" indent="-300038" algn="l" defTabSz="914400" rtl="0" eaLnBrk="1" fontAlgn="base" latinLnBrk="0" hangingPunct="1">
              <a:lnSpc>
                <a:spcPct val="100000"/>
              </a:lnSpc>
              <a:spcBef>
                <a:spcPts val="450"/>
              </a:spcBef>
              <a:spcAft>
                <a:spcPct val="0"/>
              </a:spcAft>
              <a:buClrTx/>
              <a:buSzTx/>
              <a:buFont typeface="Arial" panose="020B0604020202020204" pitchFamily="34" charset="0"/>
              <a:buChar char="─"/>
              <a:tabLst/>
              <a:defRPr/>
            </a:pPr>
            <a:r>
              <a:rPr kumimoji="0" lang="en-US" sz="2400" b="0" i="0" u="none" strike="noStrike" kern="0" cap="none" spc="0" normalizeH="0" baseline="0" noProof="0">
                <a:ln>
                  <a:noFill/>
                </a:ln>
                <a:solidFill>
                  <a:srgbClr val="000000">
                    <a:lumMod val="85000"/>
                    <a:lumOff val="15000"/>
                  </a:srgbClr>
                </a:solidFill>
                <a:effectLst/>
                <a:uLnTx/>
                <a:uFillTx/>
                <a:latin typeface="Arial" panose="020B0604020202020204"/>
                <a:ea typeface="+mn-ea"/>
                <a:cs typeface="+mn-cs"/>
              </a:rPr>
              <a:t>Ensure violation was reported</a:t>
            </a:r>
          </a:p>
          <a:p>
            <a:pPr marL="741363" marR="0" lvl="1" indent="-300038" algn="l" defTabSz="914400" rtl="0" eaLnBrk="1" fontAlgn="base" latinLnBrk="0" hangingPunct="1">
              <a:lnSpc>
                <a:spcPct val="100000"/>
              </a:lnSpc>
              <a:spcBef>
                <a:spcPts val="450"/>
              </a:spcBef>
              <a:spcAft>
                <a:spcPct val="0"/>
              </a:spcAft>
              <a:buClrTx/>
              <a:buSzTx/>
              <a:buFont typeface="Arial" panose="020B0604020202020204" pitchFamily="34" charset="0"/>
              <a:buChar char="─"/>
              <a:tabLst/>
              <a:defRPr/>
            </a:pPr>
            <a:r>
              <a:rPr kumimoji="0" lang="en-US" sz="2400" b="0" i="0" u="none" strike="noStrike" kern="0" cap="none" spc="0" normalizeH="0" baseline="0" noProof="0">
                <a:ln>
                  <a:noFill/>
                </a:ln>
                <a:solidFill>
                  <a:srgbClr val="000000">
                    <a:lumMod val="85000"/>
                    <a:lumOff val="15000"/>
                  </a:srgbClr>
                </a:solidFill>
                <a:effectLst/>
                <a:uLnTx/>
                <a:uFillTx/>
                <a:latin typeface="Arial" panose="020B0604020202020204"/>
                <a:ea typeface="+mn-ea"/>
                <a:cs typeface="+mn-cs"/>
              </a:rPr>
              <a:t>Verify correct CDL information was entered for the Driver</a:t>
            </a:r>
          </a:p>
          <a:p>
            <a:pPr marL="741363" marR="0" lvl="1" indent="-300038" algn="l" defTabSz="914400" rtl="0" eaLnBrk="1" fontAlgn="base" latinLnBrk="0" hangingPunct="1">
              <a:lnSpc>
                <a:spcPct val="100000"/>
              </a:lnSpc>
              <a:spcBef>
                <a:spcPts val="450"/>
              </a:spcBef>
              <a:spcAft>
                <a:spcPct val="0"/>
              </a:spcAft>
              <a:buClrTx/>
              <a:buSzTx/>
              <a:buFont typeface="Arial" panose="020B0604020202020204" pitchFamily="34" charset="0"/>
              <a:buChar char="─"/>
              <a:tabLst/>
              <a:defRPr/>
            </a:pPr>
            <a:r>
              <a:rPr kumimoji="0" lang="en-US" sz="2400" b="0" i="0" u="none" strike="noStrike" kern="0" cap="none" spc="0" normalizeH="0" baseline="0" noProof="0">
                <a:ln>
                  <a:noFill/>
                </a:ln>
                <a:solidFill>
                  <a:srgbClr val="000000">
                    <a:lumMod val="85000"/>
                    <a:lumOff val="15000"/>
                  </a:srgbClr>
                </a:solidFill>
                <a:effectLst/>
                <a:uLnTx/>
                <a:uFillTx/>
                <a:latin typeface="Arial" panose="020B0604020202020204"/>
                <a:ea typeface="+mn-ea"/>
                <a:cs typeface="+mn-cs"/>
              </a:rPr>
              <a:t>Ensure the SAP is registered</a:t>
            </a:r>
          </a:p>
          <a:p>
            <a:pPr marL="741363" marR="0" lvl="1" indent="-300038" algn="l" defTabSz="914400" rtl="0" eaLnBrk="1" fontAlgn="base" latinLnBrk="0" hangingPunct="1">
              <a:lnSpc>
                <a:spcPct val="100000"/>
              </a:lnSpc>
              <a:spcBef>
                <a:spcPts val="450"/>
              </a:spcBef>
              <a:spcAft>
                <a:spcPct val="0"/>
              </a:spcAft>
              <a:buClrTx/>
              <a:buSzTx/>
              <a:buFont typeface="Arial" panose="020B0604020202020204" pitchFamily="34" charset="0"/>
              <a:buChar char="─"/>
              <a:tabLst/>
              <a:defRPr/>
            </a:pPr>
            <a:r>
              <a:rPr kumimoji="0" lang="en-US" sz="2400" b="0" i="0" u="none" strike="noStrike" kern="0" cap="none" spc="0" normalizeH="0" baseline="0" noProof="0">
                <a:ln>
                  <a:noFill/>
                </a:ln>
                <a:solidFill>
                  <a:srgbClr val="000000">
                    <a:lumMod val="85000"/>
                    <a:lumOff val="15000"/>
                  </a:srgbClr>
                </a:solidFill>
                <a:effectLst/>
                <a:uLnTx/>
                <a:uFillTx/>
                <a:latin typeface="Arial" panose="020B0604020202020204"/>
                <a:ea typeface="+mn-ea"/>
                <a:cs typeface="+mn-cs"/>
              </a:rPr>
              <a:t>Ensure the Driver is entering the SAP’s name correctly</a:t>
            </a:r>
          </a:p>
        </p:txBody>
      </p:sp>
    </p:spTree>
    <p:custDataLst>
      <p:tags r:id="rId1"/>
    </p:custDataLst>
    <p:extLst>
      <p:ext uri="{BB962C8B-B14F-4D97-AF65-F5344CB8AC3E}">
        <p14:creationId xmlns:p14="http://schemas.microsoft.com/office/powerpoint/2010/main" val="2396981244"/>
      </p:ext>
    </p:extLst>
  </p:cSld>
  <p:clrMapOvr>
    <a:masterClrMapping/>
  </p:clrMapOvr>
  <p:transition spd="med">
    <p:pul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Frequently Asked Questions</a:t>
            </a:r>
          </a:p>
        </p:txBody>
      </p:sp>
      <p:sp>
        <p:nvSpPr>
          <p:cNvPr id="3" name="Slide Number Placeholder 2"/>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1475F6-15BF-E945-87A6-683076D41687}" type="slidenum">
              <a:rPr kumimoji="0" lang="en-US" sz="11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100" b="0" i="0" u="none" strike="noStrike" kern="1200" cap="none" spc="0" normalizeH="0" baseline="0" noProof="0">
              <a:ln>
                <a:noFill/>
              </a:ln>
              <a:solidFill>
                <a:srgbClr val="000000"/>
              </a:solidFill>
              <a:effectLst/>
              <a:uLnTx/>
              <a:uFillTx/>
              <a:latin typeface="Arial" charset="0"/>
              <a:cs typeface="Arial" charset="0"/>
            </a:endParaRPr>
          </a:p>
        </p:txBody>
      </p:sp>
    </p:spTree>
    <p:custDataLst>
      <p:tags r:id="rId1"/>
    </p:custDataLst>
    <p:extLst>
      <p:ext uri="{BB962C8B-B14F-4D97-AF65-F5344CB8AC3E}">
        <p14:creationId xmlns:p14="http://schemas.microsoft.com/office/powerpoint/2010/main" val="3809582692"/>
      </p:ext>
    </p:extLst>
  </p:cSld>
  <p:clrMapOvr>
    <a:masterClrMapping/>
  </p:clrMapOvr>
  <p:transition spd="med">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01475F6-15BF-E945-87A6-683076D41687}" type="slidenum">
              <a:rPr lang="en-US" smtClean="0"/>
              <a:pPr/>
              <a:t>45</a:t>
            </a:fld>
            <a:endParaRPr lang="en-US"/>
          </a:p>
        </p:txBody>
      </p:sp>
      <p:sp>
        <p:nvSpPr>
          <p:cNvPr id="6" name="Text Placeholder 2"/>
          <p:cNvSpPr>
            <a:spLocks noGrp="1"/>
          </p:cNvSpPr>
          <p:nvPr>
            <p:ph type="body" sz="quarter" idx="10"/>
          </p:nvPr>
        </p:nvSpPr>
        <p:spPr>
          <a:xfrm>
            <a:off x="429686" y="795500"/>
            <a:ext cx="11405127" cy="494459"/>
          </a:xfrm>
        </p:spPr>
        <p:txBody>
          <a:bodyPr/>
          <a:lstStyle/>
          <a:p>
            <a:r>
              <a:rPr lang="en-US"/>
              <a:t>Frequently Asked Questions</a:t>
            </a:r>
          </a:p>
        </p:txBody>
      </p:sp>
      <p:pic>
        <p:nvPicPr>
          <p:cNvPr id="10" name="Picture 9">
            <a:extLst>
              <a:ext uri="{FF2B5EF4-FFF2-40B4-BE49-F238E27FC236}">
                <a16:creationId xmlns:a16="http://schemas.microsoft.com/office/drawing/2014/main" id="{54D71E2F-3AF7-48A2-A0CF-39482B911C7C}"/>
              </a:ext>
            </a:extLst>
          </p:cNvPr>
          <p:cNvPicPr>
            <a:picLocks noChangeAspect="1"/>
          </p:cNvPicPr>
          <p:nvPr/>
        </p:nvPicPr>
        <p:blipFill>
          <a:blip r:embed="rId3"/>
          <a:stretch>
            <a:fillRect/>
          </a:stretch>
        </p:blipFill>
        <p:spPr>
          <a:xfrm>
            <a:off x="9458298" y="1880494"/>
            <a:ext cx="2376515" cy="3694022"/>
          </a:xfrm>
          <a:prstGeom prst="rect">
            <a:avLst/>
          </a:prstGeom>
        </p:spPr>
      </p:pic>
      <p:sp>
        <p:nvSpPr>
          <p:cNvPr id="16" name="Left Brace 15">
            <a:extLst>
              <a:ext uri="{FF2B5EF4-FFF2-40B4-BE49-F238E27FC236}">
                <a16:creationId xmlns:a16="http://schemas.microsoft.com/office/drawing/2014/main" id="{520FB176-D2C7-422F-847E-92A9174410C1}"/>
              </a:ext>
            </a:extLst>
          </p:cNvPr>
          <p:cNvSpPr/>
          <p:nvPr/>
        </p:nvSpPr>
        <p:spPr bwMode="auto">
          <a:xfrm>
            <a:off x="8474778" y="1574856"/>
            <a:ext cx="987720" cy="4305300"/>
          </a:xfrm>
          <a:prstGeom prst="leftBrace">
            <a:avLst>
              <a:gd name="adj1" fmla="val 8333"/>
              <a:gd name="adj2" fmla="val 50000"/>
            </a:avLst>
          </a:prstGeom>
          <a:noFill/>
          <a:ln w="571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6699"/>
              </a:solidFill>
              <a:effectLst/>
              <a:latin typeface="Arial" charset="0"/>
            </a:endParaRPr>
          </a:p>
        </p:txBody>
      </p:sp>
      <p:sp>
        <p:nvSpPr>
          <p:cNvPr id="17" name="Content Placeholder 2">
            <a:extLst>
              <a:ext uri="{FF2B5EF4-FFF2-40B4-BE49-F238E27FC236}">
                <a16:creationId xmlns:a16="http://schemas.microsoft.com/office/drawing/2014/main" id="{25709F79-56F3-4215-B421-A1E62792D20A}"/>
              </a:ext>
            </a:extLst>
          </p:cNvPr>
          <p:cNvSpPr>
            <a:spLocks noGrp="1"/>
          </p:cNvSpPr>
          <p:nvPr>
            <p:ph idx="1"/>
          </p:nvPr>
        </p:nvSpPr>
        <p:spPr>
          <a:xfrm>
            <a:off x="429685" y="5880155"/>
            <a:ext cx="3861759" cy="633661"/>
          </a:xfrm>
        </p:spPr>
        <p:txBody>
          <a:bodyPr/>
          <a:lstStyle/>
          <a:p>
            <a:pPr marL="0" indent="0" algn="ctr">
              <a:spcBef>
                <a:spcPts val="0"/>
              </a:spcBef>
              <a:buNone/>
            </a:pPr>
            <a:r>
              <a:rPr lang="en-US" sz="1600" b="1">
                <a:solidFill>
                  <a:schemeClr val="tx1"/>
                </a:solidFill>
              </a:rPr>
              <a:t>Recommended for High-volume users</a:t>
            </a:r>
            <a:endParaRPr lang="en-US" sz="1600">
              <a:solidFill>
                <a:schemeClr val="tx1"/>
              </a:solidFill>
            </a:endParaRPr>
          </a:p>
          <a:p>
            <a:pPr algn="ctr"/>
            <a:endParaRPr lang="en-US" sz="1800">
              <a:solidFill>
                <a:schemeClr val="tx1"/>
              </a:solidFill>
            </a:endParaRPr>
          </a:p>
          <a:p>
            <a:pPr algn="ctr"/>
            <a:endParaRPr lang="en-US" sz="1800">
              <a:solidFill>
                <a:schemeClr val="tx1"/>
              </a:solidFill>
            </a:endParaRPr>
          </a:p>
          <a:p>
            <a:pPr lvl="1" algn="ctr"/>
            <a:endParaRPr lang="en-US" sz="1400">
              <a:solidFill>
                <a:schemeClr val="tx1"/>
              </a:solidFill>
            </a:endParaRPr>
          </a:p>
          <a:p>
            <a:pPr lvl="1" algn="ctr"/>
            <a:endParaRPr lang="en-US" sz="1400" b="1">
              <a:solidFill>
                <a:schemeClr val="tx1"/>
              </a:solidFill>
            </a:endParaRPr>
          </a:p>
          <a:p>
            <a:pPr lvl="2" algn="ctr"/>
            <a:endParaRPr lang="en-US" sz="1100"/>
          </a:p>
        </p:txBody>
      </p:sp>
      <p:pic>
        <p:nvPicPr>
          <p:cNvPr id="2" name="Picture 1"/>
          <p:cNvPicPr>
            <a:picLocks noChangeAspect="1"/>
          </p:cNvPicPr>
          <p:nvPr/>
        </p:nvPicPr>
        <p:blipFill>
          <a:blip r:embed="rId4"/>
          <a:stretch>
            <a:fillRect/>
          </a:stretch>
        </p:blipFill>
        <p:spPr>
          <a:xfrm>
            <a:off x="429685" y="1515345"/>
            <a:ext cx="7954979" cy="4364810"/>
          </a:xfrm>
          <a:prstGeom prst="rect">
            <a:avLst/>
          </a:prstGeom>
        </p:spPr>
      </p:pic>
    </p:spTree>
    <p:extLst>
      <p:ext uri="{BB962C8B-B14F-4D97-AF65-F5344CB8AC3E}">
        <p14:creationId xmlns:p14="http://schemas.microsoft.com/office/powerpoint/2010/main" val="1614880821"/>
      </p:ext>
    </p:extLst>
  </p:cSld>
  <p:clrMapOvr>
    <a:masterClrMapping/>
  </p:clrMapOvr>
  <p:transition spd="med">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01475F6-15BF-E945-87A6-683076D41687}" type="slidenum">
              <a:rPr lang="en-US" smtClean="0"/>
              <a:pPr/>
              <a:t>46</a:t>
            </a:fld>
            <a:endParaRPr lang="en-US"/>
          </a:p>
        </p:txBody>
      </p:sp>
      <p:sp>
        <p:nvSpPr>
          <p:cNvPr id="6" name="Text Placeholder 2"/>
          <p:cNvSpPr>
            <a:spLocks noGrp="1"/>
          </p:cNvSpPr>
          <p:nvPr>
            <p:ph type="body" sz="quarter" idx="10"/>
          </p:nvPr>
        </p:nvSpPr>
        <p:spPr>
          <a:xfrm>
            <a:off x="429686" y="795500"/>
            <a:ext cx="11405127" cy="494459"/>
          </a:xfrm>
        </p:spPr>
        <p:txBody>
          <a:bodyPr/>
          <a:lstStyle/>
          <a:p>
            <a:r>
              <a:rPr lang="en-US"/>
              <a:t>Frequently Asked Questions</a:t>
            </a:r>
          </a:p>
        </p:txBody>
      </p:sp>
      <p:sp>
        <p:nvSpPr>
          <p:cNvPr id="3" name="Content Placeholder 2">
            <a:extLst>
              <a:ext uri="{FF2B5EF4-FFF2-40B4-BE49-F238E27FC236}">
                <a16:creationId xmlns:a16="http://schemas.microsoft.com/office/drawing/2014/main" id="{135851C6-C07B-4187-B4F3-EC8CE7E7F038}"/>
              </a:ext>
            </a:extLst>
          </p:cNvPr>
          <p:cNvSpPr>
            <a:spLocks noGrp="1"/>
          </p:cNvSpPr>
          <p:nvPr>
            <p:ph idx="1"/>
          </p:nvPr>
        </p:nvSpPr>
        <p:spPr>
          <a:xfrm>
            <a:off x="429686" y="1516284"/>
            <a:ext cx="11315274" cy="5180812"/>
          </a:xfrm>
        </p:spPr>
        <p:txBody>
          <a:bodyPr/>
          <a:lstStyle/>
          <a:p>
            <a:r>
              <a:rPr lang="en-US" sz="2200" b="1">
                <a:solidFill>
                  <a:schemeClr val="tx1"/>
                </a:solidFill>
              </a:rPr>
              <a:t>Why purchase a query plan?</a:t>
            </a:r>
          </a:p>
          <a:p>
            <a:pPr lvl="1"/>
            <a:r>
              <a:rPr lang="en-US" sz="1400">
                <a:solidFill>
                  <a:schemeClr val="tx1"/>
                </a:solidFill>
              </a:rPr>
              <a:t>Employers are charged a fee for conducting queries in the Clearinghouse.</a:t>
            </a:r>
          </a:p>
          <a:p>
            <a:pPr lvl="1"/>
            <a:r>
              <a:rPr lang="en-US" sz="1400">
                <a:solidFill>
                  <a:schemeClr val="tx1"/>
                </a:solidFill>
              </a:rPr>
              <a:t>Employer must purchase a query plan to ensure they or their designated C/TPAs can conduct queries.</a:t>
            </a:r>
          </a:p>
          <a:p>
            <a:r>
              <a:rPr lang="en-US" sz="2200" b="1">
                <a:solidFill>
                  <a:schemeClr val="tx1"/>
                </a:solidFill>
              </a:rPr>
              <a:t>Can C/TPAs purchase a query plan?</a:t>
            </a:r>
          </a:p>
          <a:p>
            <a:pPr lvl="1"/>
            <a:r>
              <a:rPr lang="en-US" sz="1400">
                <a:solidFill>
                  <a:schemeClr val="tx1"/>
                </a:solidFill>
              </a:rPr>
              <a:t>No, only employers can purchase query plans.</a:t>
            </a:r>
          </a:p>
          <a:p>
            <a:r>
              <a:rPr lang="en-US" sz="2200" b="1">
                <a:solidFill>
                  <a:schemeClr val="tx1"/>
                </a:solidFill>
              </a:rPr>
              <a:t>How does the employer purchase a query plan?</a:t>
            </a:r>
          </a:p>
          <a:p>
            <a:pPr lvl="1"/>
            <a:r>
              <a:rPr lang="en-US" sz="1400">
                <a:solidFill>
                  <a:schemeClr val="tx1"/>
                </a:solidFill>
              </a:rPr>
              <a:t>Query plans may only be purchased from FMCSA on the Clearinghouse website. Download the </a:t>
            </a:r>
            <a:r>
              <a:rPr lang="en-US" sz="1400">
                <a:solidFill>
                  <a:schemeClr val="tx1"/>
                </a:solidFill>
                <a:hlinkClick r:id="rId3"/>
              </a:rPr>
              <a:t>How to Purchase a Query Plan job aid</a:t>
            </a:r>
            <a:r>
              <a:rPr lang="en-US" sz="1400">
                <a:solidFill>
                  <a:schemeClr val="tx1"/>
                </a:solidFill>
              </a:rPr>
              <a:t> factsheet to learn more.</a:t>
            </a:r>
          </a:p>
          <a:p>
            <a:r>
              <a:rPr lang="en-US" sz="2200" b="1">
                <a:solidFill>
                  <a:schemeClr val="tx1"/>
                </a:solidFill>
              </a:rPr>
              <a:t>Which query plan is right for me?</a:t>
            </a:r>
          </a:p>
          <a:p>
            <a:pPr lvl="1"/>
            <a:r>
              <a:rPr lang="en-US" sz="1400">
                <a:solidFill>
                  <a:schemeClr val="tx1"/>
                </a:solidFill>
              </a:rPr>
              <a:t>Query bundles</a:t>
            </a:r>
          </a:p>
          <a:p>
            <a:pPr lvl="2"/>
            <a:r>
              <a:rPr lang="en-US" sz="1200">
                <a:solidFill>
                  <a:schemeClr val="tx1"/>
                </a:solidFill>
              </a:rPr>
              <a:t>Purchase the number of queries equal to the number of your current employees (satisfy your annual queries needs)</a:t>
            </a:r>
          </a:p>
          <a:p>
            <a:pPr lvl="2"/>
            <a:r>
              <a:rPr lang="en-US" sz="1200">
                <a:solidFill>
                  <a:schemeClr val="tx1"/>
                </a:solidFill>
              </a:rPr>
              <a:t>Purchase additional query plans, as needed</a:t>
            </a:r>
          </a:p>
          <a:p>
            <a:pPr lvl="1"/>
            <a:r>
              <a:rPr lang="en-US" sz="1400">
                <a:solidFill>
                  <a:schemeClr val="tx1"/>
                </a:solidFill>
              </a:rPr>
              <a:t>Unlimited query subscription</a:t>
            </a:r>
          </a:p>
          <a:p>
            <a:pPr lvl="2"/>
            <a:r>
              <a:rPr lang="en-US" sz="1200">
                <a:solidFill>
                  <a:schemeClr val="tx1"/>
                </a:solidFill>
              </a:rPr>
              <a:t>High volume users</a:t>
            </a:r>
            <a:endParaRPr lang="en-US" sz="1100"/>
          </a:p>
        </p:txBody>
      </p:sp>
      <p:sp>
        <p:nvSpPr>
          <p:cNvPr id="12" name="Content Placeholder 2">
            <a:extLst>
              <a:ext uri="{FF2B5EF4-FFF2-40B4-BE49-F238E27FC236}">
                <a16:creationId xmlns:a16="http://schemas.microsoft.com/office/drawing/2014/main" id="{135851C6-C07B-4187-B4F3-EC8CE7E7F038}"/>
              </a:ext>
            </a:extLst>
          </p:cNvPr>
          <p:cNvSpPr txBox="1">
            <a:spLocks/>
          </p:cNvSpPr>
          <p:nvPr/>
        </p:nvSpPr>
        <p:spPr>
          <a:xfrm>
            <a:off x="429686" y="4070309"/>
            <a:ext cx="11114614" cy="2564441"/>
          </a:xfrm>
          <a:prstGeom prst="rect">
            <a:avLst/>
          </a:prstGeom>
        </p:spPr>
        <p:txBody>
          <a:bodyPr/>
          <a:lstStyle>
            <a:lvl1pPr marL="257175" indent="-257175" algn="l" rtl="0" eaLnBrk="1" fontAlgn="base" hangingPunct="1">
              <a:spcBef>
                <a:spcPts val="1200"/>
              </a:spcBef>
              <a:spcAft>
                <a:spcPct val="0"/>
              </a:spcAft>
              <a:buFont typeface="Wingdings" pitchFamily="2" charset="2"/>
              <a:buChar char="§"/>
              <a:defRPr lang="en-US" sz="2400" baseline="0">
                <a:solidFill>
                  <a:schemeClr val="tx1">
                    <a:lumMod val="85000"/>
                    <a:lumOff val="15000"/>
                  </a:schemeClr>
                </a:solidFill>
                <a:latin typeface="+mn-lt"/>
                <a:ea typeface="+mn-ea"/>
                <a:cs typeface="+mn-cs"/>
              </a:defRPr>
            </a:lvl1pPr>
            <a:lvl2pPr marL="741363" indent="-300038" algn="l" rtl="0" eaLnBrk="1" fontAlgn="base" hangingPunct="1">
              <a:spcBef>
                <a:spcPts val="450"/>
              </a:spcBef>
              <a:spcAft>
                <a:spcPct val="0"/>
              </a:spcAft>
              <a:buFont typeface="Arial" panose="020B0604020202020204" pitchFamily="34" charset="0"/>
              <a:buChar char="─"/>
              <a:defRPr sz="2000" baseline="0">
                <a:solidFill>
                  <a:schemeClr val="tx1">
                    <a:lumMod val="85000"/>
                    <a:lumOff val="15000"/>
                  </a:schemeClr>
                </a:solidFill>
                <a:latin typeface="+mn-lt"/>
              </a:defRPr>
            </a:lvl2pPr>
            <a:lvl3pPr marL="1033463" indent="-179388" algn="l" defTabSz="1033463" rtl="0" eaLnBrk="1" fontAlgn="base" hangingPunct="1">
              <a:spcBef>
                <a:spcPct val="20000"/>
              </a:spcBef>
              <a:spcAft>
                <a:spcPct val="0"/>
              </a:spcAft>
              <a:buFont typeface="Arial" panose="020B0604020202020204" pitchFamily="34" charset="0"/>
              <a:buChar char="•"/>
              <a:defRPr sz="1800" baseline="0">
                <a:solidFill>
                  <a:schemeClr val="tx1">
                    <a:lumMod val="85000"/>
                    <a:lumOff val="15000"/>
                  </a:schemeClr>
                </a:solidFill>
                <a:latin typeface="+mn-lt"/>
              </a:defRPr>
            </a:lvl3pPr>
            <a:lvl4pPr marL="1377950" indent="-171450" algn="l" rtl="0" eaLnBrk="1" fontAlgn="base" hangingPunct="1">
              <a:spcBef>
                <a:spcPct val="20000"/>
              </a:spcBef>
              <a:spcAft>
                <a:spcPct val="0"/>
              </a:spcAft>
              <a:buFont typeface="Wingdings" pitchFamily="2" charset="2"/>
              <a:buChar char="§"/>
              <a:defRPr sz="1600">
                <a:solidFill>
                  <a:schemeClr val="tx1">
                    <a:lumMod val="85000"/>
                    <a:lumOff val="15000"/>
                  </a:schemeClr>
                </a:solidFill>
                <a:latin typeface="+mn-lt"/>
              </a:defRPr>
            </a:lvl4pPr>
            <a:lvl5pPr marL="1543050" indent="-171450" algn="l" rtl="0" eaLnBrk="1" fontAlgn="base" hangingPunct="1">
              <a:spcBef>
                <a:spcPct val="20000"/>
              </a:spcBef>
              <a:spcAft>
                <a:spcPct val="0"/>
              </a:spcAft>
              <a:buFont typeface="Wingdings" pitchFamily="2" charset="2"/>
              <a:buChar char="§"/>
              <a:defRPr sz="1800">
                <a:solidFill>
                  <a:schemeClr val="tx1">
                    <a:lumMod val="85000"/>
                    <a:lumOff val="15000"/>
                  </a:schemeClr>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defTabSz="914400"/>
            <a:endParaRPr lang="en-US" sz="1400" kern="0"/>
          </a:p>
        </p:txBody>
      </p:sp>
    </p:spTree>
    <p:extLst>
      <p:ext uri="{BB962C8B-B14F-4D97-AF65-F5344CB8AC3E}">
        <p14:creationId xmlns:p14="http://schemas.microsoft.com/office/powerpoint/2010/main" val="1885999339"/>
      </p:ext>
    </p:extLst>
  </p:cSld>
  <p:clrMapOvr>
    <a:masterClrMapping/>
  </p:clrMapOvr>
  <p:transition spd="med">
    <p:pull/>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01475F6-15BF-E945-87A6-683076D41687}" type="slidenum">
              <a:rPr lang="en-US" smtClean="0"/>
              <a:pPr/>
              <a:t>47</a:t>
            </a:fld>
            <a:endParaRPr lang="en-US"/>
          </a:p>
        </p:txBody>
      </p:sp>
      <p:sp>
        <p:nvSpPr>
          <p:cNvPr id="6" name="Text Placeholder 2"/>
          <p:cNvSpPr>
            <a:spLocks noGrp="1"/>
          </p:cNvSpPr>
          <p:nvPr>
            <p:ph type="body" sz="quarter" idx="10"/>
          </p:nvPr>
        </p:nvSpPr>
        <p:spPr>
          <a:xfrm>
            <a:off x="429686" y="795500"/>
            <a:ext cx="11405127" cy="494459"/>
          </a:xfrm>
        </p:spPr>
        <p:txBody>
          <a:bodyPr/>
          <a:lstStyle/>
          <a:p>
            <a:r>
              <a:rPr lang="en-US"/>
              <a:t>Frequently Asked Questions</a:t>
            </a:r>
          </a:p>
        </p:txBody>
      </p:sp>
      <p:sp>
        <p:nvSpPr>
          <p:cNvPr id="3" name="Content Placeholder 2">
            <a:extLst>
              <a:ext uri="{FF2B5EF4-FFF2-40B4-BE49-F238E27FC236}">
                <a16:creationId xmlns:a16="http://schemas.microsoft.com/office/drawing/2014/main" id="{135851C6-C07B-4187-B4F3-EC8CE7E7F038}"/>
              </a:ext>
            </a:extLst>
          </p:cNvPr>
          <p:cNvSpPr>
            <a:spLocks noGrp="1"/>
          </p:cNvSpPr>
          <p:nvPr>
            <p:ph idx="1"/>
          </p:nvPr>
        </p:nvSpPr>
        <p:spPr>
          <a:xfrm>
            <a:off x="429686" y="1658807"/>
            <a:ext cx="11405127" cy="4328888"/>
          </a:xfrm>
        </p:spPr>
        <p:txBody>
          <a:bodyPr/>
          <a:lstStyle/>
          <a:p>
            <a:pPr lvl="0"/>
            <a:r>
              <a:rPr lang="en-US" sz="2200" b="1"/>
              <a:t>Will a prospective employee’s drug and alcohol violation history with other DOT modes be available in the Clearinghouse?</a:t>
            </a:r>
            <a:endParaRPr lang="en-US" sz="2200"/>
          </a:p>
          <a:p>
            <a:pPr lvl="1"/>
            <a:r>
              <a:rPr lang="en-US" sz="1800"/>
              <a:t>No, the Clearinghouse will contain only drug and alcohol program violation information for employees subject to the testing requirements under the Federal Motor Carrier Safety Regulations in 49 CFR part 382.</a:t>
            </a:r>
          </a:p>
          <a:p>
            <a:pPr lvl="0"/>
            <a:r>
              <a:rPr lang="en-US" sz="2200" b="1"/>
              <a:t>Will every driver need to register in the Clearinghouse?</a:t>
            </a:r>
            <a:endParaRPr lang="en-US" sz="2200"/>
          </a:p>
          <a:p>
            <a:pPr lvl="1"/>
            <a:r>
              <a:rPr lang="en-US" sz="1800"/>
              <a:t>No. A driver will only need to register if they need to provide consent to the employer in the Clearinghouse for pre-employment/full queries. </a:t>
            </a:r>
          </a:p>
          <a:p>
            <a:pPr lvl="1"/>
            <a:r>
              <a:rPr lang="en-US" sz="1800"/>
              <a:t>If a driver is currently with an employer, never incurs a drug or alcohol violation, and never seeks other employment, then the driver does not need to register in the Clearinghouse.</a:t>
            </a:r>
          </a:p>
          <a:p>
            <a:pPr lvl="0"/>
            <a:r>
              <a:rPr lang="en-US" sz="2200" b="1"/>
              <a:t>Can an employer register their drivers in the Clearinghouse?</a:t>
            </a:r>
            <a:endParaRPr lang="en-US" sz="2200"/>
          </a:p>
          <a:p>
            <a:pPr lvl="1"/>
            <a:r>
              <a:rPr lang="en-US" sz="1800"/>
              <a:t>No. Each individual driver will need to register himself or herself. Registration and login will require users to complete the verification process</a:t>
            </a:r>
          </a:p>
        </p:txBody>
      </p:sp>
    </p:spTree>
    <p:extLst>
      <p:ext uri="{BB962C8B-B14F-4D97-AF65-F5344CB8AC3E}">
        <p14:creationId xmlns:p14="http://schemas.microsoft.com/office/powerpoint/2010/main" val="729751529"/>
      </p:ext>
    </p:extLst>
  </p:cSld>
  <p:clrMapOvr>
    <a:masterClrMapping/>
  </p:clrMapOvr>
  <p:transition spd="med">
    <p:pull/>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01475F6-15BF-E945-87A6-683076D41687}" type="slidenum">
              <a:rPr lang="en-US" smtClean="0"/>
              <a:pPr/>
              <a:t>48</a:t>
            </a:fld>
            <a:endParaRPr lang="en-US"/>
          </a:p>
        </p:txBody>
      </p:sp>
      <p:sp>
        <p:nvSpPr>
          <p:cNvPr id="6" name="Text Placeholder 2"/>
          <p:cNvSpPr>
            <a:spLocks noGrp="1"/>
          </p:cNvSpPr>
          <p:nvPr>
            <p:ph type="body" sz="quarter" idx="10"/>
          </p:nvPr>
        </p:nvSpPr>
        <p:spPr>
          <a:xfrm>
            <a:off x="429686" y="795500"/>
            <a:ext cx="11405127" cy="494459"/>
          </a:xfrm>
        </p:spPr>
        <p:txBody>
          <a:bodyPr/>
          <a:lstStyle/>
          <a:p>
            <a:r>
              <a:rPr lang="en-US"/>
              <a:t>Frequently Asked Questions</a:t>
            </a:r>
          </a:p>
        </p:txBody>
      </p:sp>
      <p:sp>
        <p:nvSpPr>
          <p:cNvPr id="3" name="Content Placeholder 2">
            <a:extLst>
              <a:ext uri="{FF2B5EF4-FFF2-40B4-BE49-F238E27FC236}">
                <a16:creationId xmlns:a16="http://schemas.microsoft.com/office/drawing/2014/main" id="{135851C6-C07B-4187-B4F3-EC8CE7E7F038}"/>
              </a:ext>
            </a:extLst>
          </p:cNvPr>
          <p:cNvSpPr>
            <a:spLocks noGrp="1"/>
          </p:cNvSpPr>
          <p:nvPr>
            <p:ph idx="1"/>
          </p:nvPr>
        </p:nvSpPr>
        <p:spPr>
          <a:xfrm>
            <a:off x="429686" y="1658807"/>
            <a:ext cx="11405127" cy="4908248"/>
          </a:xfrm>
        </p:spPr>
        <p:txBody>
          <a:bodyPr>
            <a:normAutofit/>
          </a:bodyPr>
          <a:lstStyle/>
          <a:p>
            <a:pPr lvl="0"/>
            <a:r>
              <a:rPr lang="en-US" sz="2200" b="1"/>
              <a:t>Are employers of non-CDL drivers who operate CMVs required to query or report violations to the Clearinghouse?</a:t>
            </a:r>
            <a:endParaRPr lang="en-US" sz="2200"/>
          </a:p>
          <a:p>
            <a:pPr lvl="1"/>
            <a:r>
              <a:rPr lang="en-US" sz="1800"/>
              <a:t>No. Only employers who employ drivers subject to Parts 382 and 383 must query or report information to the Clearinghouse.</a:t>
            </a:r>
          </a:p>
        </p:txBody>
      </p:sp>
    </p:spTree>
    <p:extLst>
      <p:ext uri="{BB962C8B-B14F-4D97-AF65-F5344CB8AC3E}">
        <p14:creationId xmlns:p14="http://schemas.microsoft.com/office/powerpoint/2010/main" val="3059028573"/>
      </p:ext>
    </p:extLst>
  </p:cSld>
  <p:clrMapOvr>
    <a:masterClrMapping/>
  </p:clrMapOvr>
  <p:transition spd="med">
    <p:pull/>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01475F6-15BF-E945-87A6-683076D41687}" type="slidenum">
              <a:rPr lang="en-US" smtClean="0"/>
              <a:pPr/>
              <a:t>49</a:t>
            </a:fld>
            <a:endParaRPr lang="en-US"/>
          </a:p>
        </p:txBody>
      </p:sp>
      <p:sp>
        <p:nvSpPr>
          <p:cNvPr id="6" name="Text Placeholder 2"/>
          <p:cNvSpPr>
            <a:spLocks noGrp="1"/>
          </p:cNvSpPr>
          <p:nvPr>
            <p:ph type="body" sz="quarter" idx="10"/>
          </p:nvPr>
        </p:nvSpPr>
        <p:spPr>
          <a:xfrm>
            <a:off x="429686" y="795500"/>
            <a:ext cx="11405127" cy="494459"/>
          </a:xfrm>
        </p:spPr>
        <p:txBody>
          <a:bodyPr/>
          <a:lstStyle/>
          <a:p>
            <a:r>
              <a:rPr lang="en-US"/>
              <a:t>Frequently Asked Questions</a:t>
            </a:r>
          </a:p>
        </p:txBody>
      </p:sp>
      <p:sp>
        <p:nvSpPr>
          <p:cNvPr id="3" name="Content Placeholder 2">
            <a:extLst>
              <a:ext uri="{FF2B5EF4-FFF2-40B4-BE49-F238E27FC236}">
                <a16:creationId xmlns:a16="http://schemas.microsoft.com/office/drawing/2014/main" id="{135851C6-C07B-4187-B4F3-EC8CE7E7F038}"/>
              </a:ext>
            </a:extLst>
          </p:cNvPr>
          <p:cNvSpPr>
            <a:spLocks noGrp="1"/>
          </p:cNvSpPr>
          <p:nvPr>
            <p:ph idx="1"/>
          </p:nvPr>
        </p:nvSpPr>
        <p:spPr>
          <a:xfrm>
            <a:off x="429686" y="1516284"/>
            <a:ext cx="11315274" cy="5180812"/>
          </a:xfrm>
        </p:spPr>
        <p:txBody>
          <a:bodyPr/>
          <a:lstStyle/>
          <a:p>
            <a:r>
              <a:rPr lang="en-US" sz="2200" b="1">
                <a:solidFill>
                  <a:schemeClr val="tx1"/>
                </a:solidFill>
              </a:rPr>
              <a:t>Will the employer be notified if a new violation is recorded on previously queried driver?</a:t>
            </a:r>
          </a:p>
          <a:p>
            <a:pPr lvl="1"/>
            <a:r>
              <a:rPr lang="en-US" sz="1800">
                <a:solidFill>
                  <a:schemeClr val="tx1"/>
                </a:solidFill>
              </a:rPr>
              <a:t>The employer will receive a notification if a new violation was recorded in the Clearinghouse for the queried driver within 30 days of conducting a </a:t>
            </a:r>
            <a:r>
              <a:rPr lang="en-US" sz="1800" b="1">
                <a:solidFill>
                  <a:schemeClr val="tx1"/>
                </a:solidFill>
              </a:rPr>
              <a:t>pre-employment query </a:t>
            </a:r>
            <a:r>
              <a:rPr lang="en-US" sz="1800">
                <a:solidFill>
                  <a:schemeClr val="tx1"/>
                </a:solidFill>
              </a:rPr>
              <a:t>(30-day look back).</a:t>
            </a:r>
          </a:p>
          <a:p>
            <a:pPr lvl="1"/>
            <a:r>
              <a:rPr lang="en-US" sz="1800">
                <a:solidFill>
                  <a:schemeClr val="tx1"/>
                </a:solidFill>
              </a:rPr>
              <a:t>The employer must receive additional electronic consent from the driver before a full query can be conducted to view detailed violation information.</a:t>
            </a:r>
          </a:p>
          <a:p>
            <a:r>
              <a:rPr lang="en-US" sz="2200" b="1">
                <a:solidFill>
                  <a:schemeClr val="tx1"/>
                </a:solidFill>
              </a:rPr>
              <a:t>Will the employer receive notification of new violations within 30 days of all completed queries?</a:t>
            </a:r>
          </a:p>
          <a:p>
            <a:pPr lvl="1"/>
            <a:r>
              <a:rPr lang="en-US" sz="1800">
                <a:solidFill>
                  <a:schemeClr val="tx1"/>
                </a:solidFill>
              </a:rPr>
              <a:t>The employer will not receive a notification of new violations after completing a limited (including annual) query or ad hoc full query.</a:t>
            </a:r>
          </a:p>
          <a:p>
            <a:pPr lvl="1"/>
            <a:r>
              <a:rPr lang="en-US" sz="1800">
                <a:solidFill>
                  <a:schemeClr val="tx1"/>
                </a:solidFill>
              </a:rPr>
              <a:t>The employer will receive a notification if a new violation was recorded in the Clearinghouse for the queried driver within 30 days of conducting a </a:t>
            </a:r>
            <a:r>
              <a:rPr lang="en-US" sz="1800" b="1">
                <a:solidFill>
                  <a:schemeClr val="tx1"/>
                </a:solidFill>
              </a:rPr>
              <a:t>pre-employment query </a:t>
            </a:r>
            <a:r>
              <a:rPr lang="en-US" sz="1800">
                <a:solidFill>
                  <a:schemeClr val="tx1"/>
                </a:solidFill>
              </a:rPr>
              <a:t>(30-day look back).</a:t>
            </a:r>
            <a:endParaRPr lang="en-US" sz="800"/>
          </a:p>
        </p:txBody>
      </p:sp>
      <p:sp>
        <p:nvSpPr>
          <p:cNvPr id="12" name="Content Placeholder 2">
            <a:extLst>
              <a:ext uri="{FF2B5EF4-FFF2-40B4-BE49-F238E27FC236}">
                <a16:creationId xmlns:a16="http://schemas.microsoft.com/office/drawing/2014/main" id="{135851C6-C07B-4187-B4F3-EC8CE7E7F038}"/>
              </a:ext>
            </a:extLst>
          </p:cNvPr>
          <p:cNvSpPr txBox="1">
            <a:spLocks/>
          </p:cNvSpPr>
          <p:nvPr/>
        </p:nvSpPr>
        <p:spPr>
          <a:xfrm>
            <a:off x="429686" y="4070309"/>
            <a:ext cx="11114614" cy="2564441"/>
          </a:xfrm>
          <a:prstGeom prst="rect">
            <a:avLst/>
          </a:prstGeom>
        </p:spPr>
        <p:txBody>
          <a:bodyPr/>
          <a:lstStyle>
            <a:lvl1pPr marL="257175" indent="-257175" algn="l" rtl="0" eaLnBrk="1" fontAlgn="base" hangingPunct="1">
              <a:spcBef>
                <a:spcPts val="1200"/>
              </a:spcBef>
              <a:spcAft>
                <a:spcPct val="0"/>
              </a:spcAft>
              <a:buFont typeface="Wingdings" pitchFamily="2" charset="2"/>
              <a:buChar char="§"/>
              <a:defRPr lang="en-US" sz="2400" baseline="0">
                <a:solidFill>
                  <a:schemeClr val="tx1">
                    <a:lumMod val="85000"/>
                    <a:lumOff val="15000"/>
                  </a:schemeClr>
                </a:solidFill>
                <a:latin typeface="+mn-lt"/>
                <a:ea typeface="+mn-ea"/>
                <a:cs typeface="+mn-cs"/>
              </a:defRPr>
            </a:lvl1pPr>
            <a:lvl2pPr marL="741363" indent="-300038" algn="l" rtl="0" eaLnBrk="1" fontAlgn="base" hangingPunct="1">
              <a:spcBef>
                <a:spcPts val="450"/>
              </a:spcBef>
              <a:spcAft>
                <a:spcPct val="0"/>
              </a:spcAft>
              <a:buFont typeface="Arial" panose="020B0604020202020204" pitchFamily="34" charset="0"/>
              <a:buChar char="─"/>
              <a:defRPr sz="2000" baseline="0">
                <a:solidFill>
                  <a:schemeClr val="tx1">
                    <a:lumMod val="85000"/>
                    <a:lumOff val="15000"/>
                  </a:schemeClr>
                </a:solidFill>
                <a:latin typeface="+mn-lt"/>
              </a:defRPr>
            </a:lvl2pPr>
            <a:lvl3pPr marL="1033463" indent="-179388" algn="l" defTabSz="1033463" rtl="0" eaLnBrk="1" fontAlgn="base" hangingPunct="1">
              <a:spcBef>
                <a:spcPct val="20000"/>
              </a:spcBef>
              <a:spcAft>
                <a:spcPct val="0"/>
              </a:spcAft>
              <a:buFont typeface="Arial" panose="020B0604020202020204" pitchFamily="34" charset="0"/>
              <a:buChar char="•"/>
              <a:defRPr sz="1800" baseline="0">
                <a:solidFill>
                  <a:schemeClr val="tx1">
                    <a:lumMod val="85000"/>
                    <a:lumOff val="15000"/>
                  </a:schemeClr>
                </a:solidFill>
                <a:latin typeface="+mn-lt"/>
              </a:defRPr>
            </a:lvl3pPr>
            <a:lvl4pPr marL="1377950" indent="-171450" algn="l" rtl="0" eaLnBrk="1" fontAlgn="base" hangingPunct="1">
              <a:spcBef>
                <a:spcPct val="20000"/>
              </a:spcBef>
              <a:spcAft>
                <a:spcPct val="0"/>
              </a:spcAft>
              <a:buFont typeface="Wingdings" pitchFamily="2" charset="2"/>
              <a:buChar char="§"/>
              <a:defRPr sz="1600">
                <a:solidFill>
                  <a:schemeClr val="tx1">
                    <a:lumMod val="85000"/>
                    <a:lumOff val="15000"/>
                  </a:schemeClr>
                </a:solidFill>
                <a:latin typeface="+mn-lt"/>
              </a:defRPr>
            </a:lvl4pPr>
            <a:lvl5pPr marL="1543050" indent="-171450" algn="l" rtl="0" eaLnBrk="1" fontAlgn="base" hangingPunct="1">
              <a:spcBef>
                <a:spcPct val="20000"/>
              </a:spcBef>
              <a:spcAft>
                <a:spcPct val="0"/>
              </a:spcAft>
              <a:buFont typeface="Wingdings" pitchFamily="2" charset="2"/>
              <a:buChar char="§"/>
              <a:defRPr sz="1800">
                <a:solidFill>
                  <a:schemeClr val="tx1">
                    <a:lumMod val="85000"/>
                    <a:lumOff val="15000"/>
                  </a:schemeClr>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defTabSz="914400"/>
            <a:endParaRPr lang="en-US" sz="1400" kern="0"/>
          </a:p>
        </p:txBody>
      </p:sp>
    </p:spTree>
    <p:extLst>
      <p:ext uri="{BB962C8B-B14F-4D97-AF65-F5344CB8AC3E}">
        <p14:creationId xmlns:p14="http://schemas.microsoft.com/office/powerpoint/2010/main" val="2317504583"/>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The Clearinghouse Initial Rule</a:t>
            </a:r>
          </a:p>
        </p:txBody>
      </p:sp>
      <p:sp>
        <p:nvSpPr>
          <p:cNvPr id="3" name="Content Placeholder 2"/>
          <p:cNvSpPr>
            <a:spLocks noGrp="1"/>
          </p:cNvSpPr>
          <p:nvPr>
            <p:ph idx="1"/>
          </p:nvPr>
        </p:nvSpPr>
        <p:spPr>
          <a:xfrm>
            <a:off x="429687" y="1658807"/>
            <a:ext cx="7354240" cy="4328888"/>
          </a:xfrm>
        </p:spPr>
        <p:txBody>
          <a:bodyPr/>
          <a:lstStyle/>
          <a:p>
            <a:r>
              <a:rPr lang="en-US"/>
              <a:t>Mandated by Congress (MAP-21, Section 32402)</a:t>
            </a:r>
          </a:p>
          <a:p>
            <a:r>
              <a:rPr lang="en-US"/>
              <a:t>Published December 5, 2016</a:t>
            </a:r>
          </a:p>
          <a:p>
            <a:pPr defTabSz="914400"/>
            <a:r>
              <a:rPr lang="en-US"/>
              <a:t>Established requirements for the Clearinghouse</a:t>
            </a:r>
          </a:p>
          <a:p>
            <a:pPr defTabSz="914400"/>
            <a:r>
              <a:rPr lang="en-US"/>
              <a:t>Implemented on </a:t>
            </a:r>
            <a:r>
              <a:rPr lang="en-US" b="1">
                <a:solidFill>
                  <a:schemeClr val="accent2"/>
                </a:solidFill>
              </a:rPr>
              <a:t>January 6, 2020</a:t>
            </a:r>
            <a:endParaRPr lang="en-US"/>
          </a:p>
        </p:txBody>
      </p:sp>
      <p:sp>
        <p:nvSpPr>
          <p:cNvPr id="4" name="Slide Number Placeholder 3"/>
          <p:cNvSpPr>
            <a:spLocks noGrp="1"/>
          </p:cNvSpPr>
          <p:nvPr>
            <p:ph type="sldNum" sz="quarter" idx="4"/>
          </p:nvPr>
        </p:nvSpPr>
        <p:spPr/>
        <p:txBody>
          <a:bodyPr/>
          <a:lstStyle/>
          <a:p>
            <a:fld id="{A01475F6-15BF-E945-87A6-683076D41687}" type="slidenum">
              <a:rPr lang="en-US" smtClean="0"/>
              <a:pPr/>
              <a:t>5</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2303" y="1438099"/>
            <a:ext cx="3605213" cy="3616731"/>
          </a:xfrm>
          <a:prstGeom prst="rect">
            <a:avLst/>
          </a:prstGeom>
        </p:spPr>
      </p:pic>
      <p:sp>
        <p:nvSpPr>
          <p:cNvPr id="6" name="Text Placeholder 17"/>
          <p:cNvSpPr txBox="1">
            <a:spLocks/>
          </p:cNvSpPr>
          <p:nvPr/>
        </p:nvSpPr>
        <p:spPr>
          <a:xfrm>
            <a:off x="429684" y="4834121"/>
            <a:ext cx="11290536" cy="1253714"/>
          </a:xfrm>
          <a:prstGeom prst="rect">
            <a:avLst/>
          </a:prstGeom>
          <a:solidFill>
            <a:srgbClr val="F2F2F2"/>
          </a:solidFill>
        </p:spPr>
        <p:txBody>
          <a:bodyPr lIns="1005840" tIns="246888"/>
          <a:lstStyle>
            <a:lvl1pPr marL="0" indent="0" algn="l" defTabSz="342900" rtl="0" eaLnBrk="1" fontAlgn="base" latinLnBrk="0" hangingPunct="1">
              <a:lnSpc>
                <a:spcPct val="100000"/>
              </a:lnSpc>
              <a:spcBef>
                <a:spcPts val="1200"/>
              </a:spcBef>
              <a:spcAft>
                <a:spcPct val="0"/>
              </a:spcAft>
              <a:buFont typeface="Wingdings" pitchFamily="2" charset="2"/>
              <a:buNone/>
              <a:defRPr lang="en-US" sz="1600" b="1" kern="1200" baseline="0" dirty="0" smtClean="0">
                <a:solidFill>
                  <a:schemeClr val="tx1"/>
                </a:solidFill>
                <a:latin typeface="+mn-lt"/>
                <a:ea typeface="+mn-ea"/>
                <a:cs typeface="+mn-cs"/>
              </a:defRPr>
            </a:lvl1pPr>
            <a:lvl2pPr marL="342900" indent="0" algn="l" rtl="0" eaLnBrk="1" fontAlgn="base" hangingPunct="1">
              <a:spcBef>
                <a:spcPts val="450"/>
              </a:spcBef>
              <a:spcAft>
                <a:spcPct val="0"/>
              </a:spcAft>
              <a:buFont typeface="Arial" panose="020B0604020202020204" pitchFamily="34" charset="0"/>
              <a:buNone/>
              <a:defRPr lang="en-US" sz="1050" kern="1200" baseline="0" dirty="0" smtClean="0">
                <a:solidFill>
                  <a:schemeClr val="bg2"/>
                </a:solidFill>
                <a:latin typeface="+mn-lt"/>
                <a:ea typeface="+mn-ea"/>
                <a:cs typeface="+mn-cs"/>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r>
              <a:rPr lang="en-US" sz="1800"/>
              <a:t>Read the Clearinghouse final rule at: </a:t>
            </a:r>
          </a:p>
          <a:p>
            <a:r>
              <a:rPr lang="en-US" sz="1800">
                <a:solidFill>
                  <a:schemeClr val="accent2"/>
                </a:solidFill>
                <a:hlinkClick r:id="rId4"/>
              </a:rPr>
              <a:t>www.fmcsa.dot.gov/regulations/commercial-drivers-license-drug-and-alcohol-clearinghouse</a:t>
            </a:r>
            <a:r>
              <a:rPr lang="en-US" sz="1800">
                <a:solidFill>
                  <a:schemeClr val="accent2"/>
                </a:solidFill>
              </a:rPr>
              <a:t> </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218" y="5054831"/>
            <a:ext cx="825207" cy="850670"/>
          </a:xfrm>
          <a:prstGeom prst="rect">
            <a:avLst/>
          </a:prstGeom>
        </p:spPr>
      </p:pic>
    </p:spTree>
    <p:extLst>
      <p:ext uri="{BB962C8B-B14F-4D97-AF65-F5344CB8AC3E}">
        <p14:creationId xmlns:p14="http://schemas.microsoft.com/office/powerpoint/2010/main" val="865234566"/>
      </p:ext>
    </p:extLst>
  </p:cSld>
  <p:clrMapOvr>
    <a:masterClrMapping/>
  </p:clrMapOvr>
  <p:transition spd="med">
    <p:pull/>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01475F6-15BF-E945-87A6-683076D41687}" type="slidenum">
              <a:rPr lang="en-US" smtClean="0"/>
              <a:pPr/>
              <a:t>50</a:t>
            </a:fld>
            <a:endParaRPr lang="en-US"/>
          </a:p>
        </p:txBody>
      </p:sp>
      <p:sp>
        <p:nvSpPr>
          <p:cNvPr id="6" name="Text Placeholder 2"/>
          <p:cNvSpPr>
            <a:spLocks noGrp="1"/>
          </p:cNvSpPr>
          <p:nvPr>
            <p:ph type="body" sz="quarter" idx="10"/>
          </p:nvPr>
        </p:nvSpPr>
        <p:spPr>
          <a:xfrm>
            <a:off x="429686" y="795500"/>
            <a:ext cx="11405127" cy="494459"/>
          </a:xfrm>
        </p:spPr>
        <p:txBody>
          <a:bodyPr/>
          <a:lstStyle/>
          <a:p>
            <a:r>
              <a:rPr lang="en-US"/>
              <a:t>Frequently Asked Questions</a:t>
            </a:r>
          </a:p>
        </p:txBody>
      </p:sp>
      <p:sp>
        <p:nvSpPr>
          <p:cNvPr id="3" name="Content Placeholder 2">
            <a:extLst>
              <a:ext uri="{FF2B5EF4-FFF2-40B4-BE49-F238E27FC236}">
                <a16:creationId xmlns:a16="http://schemas.microsoft.com/office/drawing/2014/main" id="{135851C6-C07B-4187-B4F3-EC8CE7E7F038}"/>
              </a:ext>
            </a:extLst>
          </p:cNvPr>
          <p:cNvSpPr>
            <a:spLocks noGrp="1"/>
          </p:cNvSpPr>
          <p:nvPr>
            <p:ph idx="1"/>
          </p:nvPr>
        </p:nvSpPr>
        <p:spPr>
          <a:xfrm>
            <a:off x="429686" y="1658807"/>
            <a:ext cx="11405127" cy="4328888"/>
          </a:xfrm>
        </p:spPr>
        <p:txBody>
          <a:bodyPr/>
          <a:lstStyle/>
          <a:p>
            <a:pPr lvl="0"/>
            <a:r>
              <a:rPr lang="en-US" sz="2200" b="1"/>
              <a:t>Are Canadian and Mexican drivers conducting operations in the United States subject to the Clearinghouse requirements?</a:t>
            </a:r>
            <a:endParaRPr lang="en-US" sz="2200"/>
          </a:p>
          <a:p>
            <a:pPr lvl="1">
              <a:spcAft>
                <a:spcPts val="1200"/>
              </a:spcAft>
            </a:pPr>
            <a:r>
              <a:rPr lang="en-US" sz="1800"/>
              <a:t>Yes, only Canadian and Mexican drivers operating in the United States are required to comply with FMCSA drug and alcohol testing requirements and must comply with the Clearinghouse final rule.</a:t>
            </a:r>
          </a:p>
          <a:p>
            <a:pPr lvl="0"/>
            <a:r>
              <a:rPr lang="en-US" sz="2200" b="1"/>
              <a:t>Must Canadian and Mexican employers report drug and alcohol program violations to the Clearinghouse?</a:t>
            </a:r>
            <a:endParaRPr lang="en-US" sz="2200"/>
          </a:p>
          <a:p>
            <a:pPr lvl="1"/>
            <a:r>
              <a:rPr lang="en-US" sz="1800"/>
              <a:t>Yes, only Canadian and Mexican employers operating in the United States are required to comply with FMCSA drug and alcohol testing requirements and must report drug and alcohol violations to the Clearinghouse.</a:t>
            </a:r>
            <a:endParaRPr lang="en-US" sz="800"/>
          </a:p>
        </p:txBody>
      </p:sp>
    </p:spTree>
    <p:extLst>
      <p:ext uri="{BB962C8B-B14F-4D97-AF65-F5344CB8AC3E}">
        <p14:creationId xmlns:p14="http://schemas.microsoft.com/office/powerpoint/2010/main" val="3160987954"/>
      </p:ext>
    </p:extLst>
  </p:cSld>
  <p:clrMapOvr>
    <a:masterClrMapping/>
  </p:clrMapOvr>
  <p:transition spd="med">
    <p:pull/>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01475F6-15BF-E945-87A6-683076D41687}" type="slidenum">
              <a:rPr lang="en-US" smtClean="0"/>
              <a:pPr/>
              <a:t>51</a:t>
            </a:fld>
            <a:endParaRPr lang="en-US"/>
          </a:p>
        </p:txBody>
      </p:sp>
      <p:sp>
        <p:nvSpPr>
          <p:cNvPr id="6" name="Text Placeholder 2"/>
          <p:cNvSpPr>
            <a:spLocks noGrp="1"/>
          </p:cNvSpPr>
          <p:nvPr>
            <p:ph type="body" sz="quarter" idx="10"/>
          </p:nvPr>
        </p:nvSpPr>
        <p:spPr>
          <a:xfrm>
            <a:off x="429686" y="795500"/>
            <a:ext cx="11405127" cy="494459"/>
          </a:xfrm>
        </p:spPr>
        <p:txBody>
          <a:bodyPr/>
          <a:lstStyle/>
          <a:p>
            <a:r>
              <a:rPr lang="en-US"/>
              <a:t>Frequently Asked Questions</a:t>
            </a:r>
          </a:p>
        </p:txBody>
      </p:sp>
      <p:sp>
        <p:nvSpPr>
          <p:cNvPr id="3" name="Content Placeholder 2">
            <a:extLst>
              <a:ext uri="{FF2B5EF4-FFF2-40B4-BE49-F238E27FC236}">
                <a16:creationId xmlns:a16="http://schemas.microsoft.com/office/drawing/2014/main" id="{135851C6-C07B-4187-B4F3-EC8CE7E7F038}"/>
              </a:ext>
            </a:extLst>
          </p:cNvPr>
          <p:cNvSpPr>
            <a:spLocks noGrp="1"/>
          </p:cNvSpPr>
          <p:nvPr>
            <p:ph idx="1"/>
          </p:nvPr>
        </p:nvSpPr>
        <p:spPr/>
        <p:txBody>
          <a:bodyPr/>
          <a:lstStyle/>
          <a:p>
            <a:pPr lvl="0"/>
            <a:r>
              <a:rPr lang="en-US" b="1"/>
              <a:t>Can an employer designate more than one C/TPA?</a:t>
            </a:r>
            <a:endParaRPr lang="en-US"/>
          </a:p>
          <a:p>
            <a:pPr lvl="1"/>
            <a:r>
              <a:rPr lang="en-US"/>
              <a:t>Yes.</a:t>
            </a:r>
          </a:p>
          <a:p>
            <a:r>
              <a:rPr lang="en-US"/>
              <a:t> </a:t>
            </a:r>
            <a:r>
              <a:rPr lang="en-US" b="1"/>
              <a:t>Who will record positive alcohol results for an owner/operator?</a:t>
            </a:r>
          </a:p>
          <a:p>
            <a:pPr lvl="1"/>
            <a:r>
              <a:rPr lang="en-US"/>
              <a:t>The designated C/TPA would be responsible to record this violation information regarding the owner/operator they work with.</a:t>
            </a:r>
          </a:p>
          <a:p>
            <a:pPr lvl="1"/>
            <a:r>
              <a:rPr lang="en-US"/>
              <a:t>An owner/operator may view and query their own information.</a:t>
            </a:r>
          </a:p>
          <a:p>
            <a:pPr lvl="1"/>
            <a:r>
              <a:rPr lang="en-US"/>
              <a:t>An owner/operator will be required to self-identify as an owner/operator and will be required to designate a C/TPA to access their Clearinghouse account. </a:t>
            </a:r>
          </a:p>
          <a:p>
            <a:endParaRPr lang="en-US" sz="1600"/>
          </a:p>
        </p:txBody>
      </p:sp>
    </p:spTree>
    <p:extLst>
      <p:ext uri="{BB962C8B-B14F-4D97-AF65-F5344CB8AC3E}">
        <p14:creationId xmlns:p14="http://schemas.microsoft.com/office/powerpoint/2010/main" val="401808335"/>
      </p:ext>
    </p:extLst>
  </p:cSld>
  <p:clrMapOvr>
    <a:masterClrMapping/>
  </p:clrMapOvr>
  <p:transition spd="med">
    <p:pull/>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01475F6-15BF-E945-87A6-683076D41687}" type="slidenum">
              <a:rPr lang="en-US" smtClean="0"/>
              <a:pPr/>
              <a:t>52</a:t>
            </a:fld>
            <a:endParaRPr lang="en-US"/>
          </a:p>
        </p:txBody>
      </p:sp>
      <p:sp>
        <p:nvSpPr>
          <p:cNvPr id="6" name="Text Placeholder 2"/>
          <p:cNvSpPr>
            <a:spLocks noGrp="1"/>
          </p:cNvSpPr>
          <p:nvPr>
            <p:ph type="body" sz="quarter" idx="10"/>
          </p:nvPr>
        </p:nvSpPr>
        <p:spPr>
          <a:xfrm>
            <a:off x="429686" y="795500"/>
            <a:ext cx="11405127" cy="494459"/>
          </a:xfrm>
        </p:spPr>
        <p:txBody>
          <a:bodyPr/>
          <a:lstStyle/>
          <a:p>
            <a:r>
              <a:rPr lang="en-US"/>
              <a:t>Frequently Asked Questions</a:t>
            </a:r>
          </a:p>
        </p:txBody>
      </p:sp>
      <p:sp>
        <p:nvSpPr>
          <p:cNvPr id="3" name="Content Placeholder 2">
            <a:extLst>
              <a:ext uri="{FF2B5EF4-FFF2-40B4-BE49-F238E27FC236}">
                <a16:creationId xmlns:a16="http://schemas.microsoft.com/office/drawing/2014/main" id="{135851C6-C07B-4187-B4F3-EC8CE7E7F038}"/>
              </a:ext>
            </a:extLst>
          </p:cNvPr>
          <p:cNvSpPr>
            <a:spLocks noGrp="1"/>
          </p:cNvSpPr>
          <p:nvPr>
            <p:ph idx="1"/>
          </p:nvPr>
        </p:nvSpPr>
        <p:spPr/>
        <p:txBody>
          <a:bodyPr/>
          <a:lstStyle/>
          <a:p>
            <a:pPr lvl="0"/>
            <a:r>
              <a:rPr lang="en-US" b="1"/>
              <a:t>Will a driver’s follow-up testing plan be available in the Clearinghouse? </a:t>
            </a:r>
            <a:endParaRPr lang="en-US"/>
          </a:p>
          <a:p>
            <a:pPr lvl="1"/>
            <a:r>
              <a:rPr lang="en-US"/>
              <a:t>No, follow-up testing plans will not be uploaded into the Clearinghouse.</a:t>
            </a:r>
          </a:p>
          <a:p>
            <a:pPr lvl="1"/>
            <a:r>
              <a:rPr lang="en-US"/>
              <a:t>When a prospective employee has not completed a follow-up testing plan prescribed by the SAP, the subsequent new employer must continue to obtain the follow-up testing plan from the previous employer, as required in §382.413, and complete the follow-up testing.</a:t>
            </a:r>
          </a:p>
          <a:p>
            <a:r>
              <a:rPr lang="en-US" b="1"/>
              <a:t>Will follow-up testing be tracked within the Clearinghouse?</a:t>
            </a:r>
          </a:p>
          <a:p>
            <a:pPr lvl="1"/>
            <a:r>
              <a:rPr lang="en-US"/>
              <a:t>No, follow-up testing will not be tracked in the Clearinghouse.</a:t>
            </a:r>
          </a:p>
          <a:p>
            <a:pPr lvl="1"/>
            <a:r>
              <a:rPr lang="en-US"/>
              <a:t>However, if there is a positive follow-up test result, it must be reported as a new violation.</a:t>
            </a:r>
          </a:p>
          <a:p>
            <a:pPr lvl="1"/>
            <a:r>
              <a:rPr lang="en-US"/>
              <a:t>The RTD process would be re-initiated after the new violation is entered.</a:t>
            </a:r>
          </a:p>
        </p:txBody>
      </p:sp>
    </p:spTree>
    <p:extLst>
      <p:ext uri="{BB962C8B-B14F-4D97-AF65-F5344CB8AC3E}">
        <p14:creationId xmlns:p14="http://schemas.microsoft.com/office/powerpoint/2010/main" val="3964970538"/>
      </p:ext>
    </p:extLst>
  </p:cSld>
  <p:clrMapOvr>
    <a:masterClrMapping/>
  </p:clrMapOvr>
  <p:transition spd="med">
    <p:pull/>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01475F6-15BF-E945-87A6-683076D41687}" type="slidenum">
              <a:rPr lang="en-US" smtClean="0"/>
              <a:pPr/>
              <a:t>53</a:t>
            </a:fld>
            <a:endParaRPr lang="en-US"/>
          </a:p>
        </p:txBody>
      </p:sp>
      <p:sp>
        <p:nvSpPr>
          <p:cNvPr id="6" name="Text Placeholder 2"/>
          <p:cNvSpPr>
            <a:spLocks noGrp="1"/>
          </p:cNvSpPr>
          <p:nvPr>
            <p:ph type="body" sz="quarter" idx="10"/>
          </p:nvPr>
        </p:nvSpPr>
        <p:spPr>
          <a:xfrm>
            <a:off x="429686" y="795500"/>
            <a:ext cx="11405127" cy="494459"/>
          </a:xfrm>
        </p:spPr>
        <p:txBody>
          <a:bodyPr/>
          <a:lstStyle/>
          <a:p>
            <a:r>
              <a:rPr lang="en-US"/>
              <a:t>Frequently Asked Questions</a:t>
            </a:r>
          </a:p>
        </p:txBody>
      </p:sp>
      <p:sp>
        <p:nvSpPr>
          <p:cNvPr id="3" name="Content Placeholder 2">
            <a:extLst>
              <a:ext uri="{FF2B5EF4-FFF2-40B4-BE49-F238E27FC236}">
                <a16:creationId xmlns:a16="http://schemas.microsoft.com/office/drawing/2014/main" id="{135851C6-C07B-4187-B4F3-EC8CE7E7F038}"/>
              </a:ext>
            </a:extLst>
          </p:cNvPr>
          <p:cNvSpPr>
            <a:spLocks noGrp="1"/>
          </p:cNvSpPr>
          <p:nvPr>
            <p:ph idx="1"/>
          </p:nvPr>
        </p:nvSpPr>
        <p:spPr>
          <a:xfrm>
            <a:off x="429686" y="1516284"/>
            <a:ext cx="11315274" cy="4493818"/>
          </a:xfrm>
        </p:spPr>
        <p:txBody>
          <a:bodyPr/>
          <a:lstStyle/>
          <a:p>
            <a:r>
              <a:rPr lang="en-US" b="1">
                <a:cs typeface="Calibri" panose="020F0502020204030204" pitchFamily="34" charset="0"/>
              </a:rPr>
              <a:t>How does an employer or consortium/third-party administrator (C/TPA) submit a bulk query? </a:t>
            </a:r>
          </a:p>
          <a:p>
            <a:pPr lvl="1"/>
            <a:r>
              <a:rPr lang="en-US"/>
              <a:t>Download and complete the </a:t>
            </a:r>
            <a:r>
              <a:rPr lang="en-US">
                <a:hlinkClick r:id="rId3"/>
              </a:rPr>
              <a:t>Bulk Upload Template File</a:t>
            </a:r>
            <a:r>
              <a:rPr lang="en-US"/>
              <a:t>. (C/TPAs: If you work with multiple employers, you will need to upload a separate file for each employer.)</a:t>
            </a:r>
          </a:p>
          <a:p>
            <a:pPr lvl="1"/>
            <a:r>
              <a:rPr lang="en-US"/>
              <a:t>Once you have edited the template bulk upload file to include the appropriate driver information, log in to the Clearinghouse. Under My Dashboard, go to Queries and select </a:t>
            </a:r>
            <a:r>
              <a:rPr lang="en-US" b="1"/>
              <a:t>Submit a Bulk Upload</a:t>
            </a:r>
            <a:r>
              <a:rPr lang="en-US"/>
              <a:t>.</a:t>
            </a:r>
          </a:p>
          <a:p>
            <a:r>
              <a:rPr lang="en-US" b="1">
                <a:solidFill>
                  <a:schemeClr val="tx1"/>
                </a:solidFill>
                <a:cs typeface="Calibri" panose="020F0502020204030204" pitchFamily="34" charset="0"/>
              </a:rPr>
              <a:t>If a driver is on the road and unable to access a computer, how can the driver access the Clearinghouse?</a:t>
            </a:r>
          </a:p>
          <a:p>
            <a:pPr lvl="1"/>
            <a:r>
              <a:rPr lang="en-US"/>
              <a:t>The Clearinghouse is mobile-friendly. The driver will be able to access the Clearinghouse from a smart phone, log in and view their information as well as provide consent and identify their substance abuse professional, if applicable.</a:t>
            </a:r>
          </a:p>
        </p:txBody>
      </p:sp>
      <p:sp>
        <p:nvSpPr>
          <p:cNvPr id="12" name="Content Placeholder 2">
            <a:extLst>
              <a:ext uri="{FF2B5EF4-FFF2-40B4-BE49-F238E27FC236}">
                <a16:creationId xmlns:a16="http://schemas.microsoft.com/office/drawing/2014/main" id="{135851C6-C07B-4187-B4F3-EC8CE7E7F038}"/>
              </a:ext>
            </a:extLst>
          </p:cNvPr>
          <p:cNvSpPr txBox="1">
            <a:spLocks/>
          </p:cNvSpPr>
          <p:nvPr/>
        </p:nvSpPr>
        <p:spPr>
          <a:xfrm>
            <a:off x="429686" y="4070309"/>
            <a:ext cx="11114614" cy="2564441"/>
          </a:xfrm>
          <a:prstGeom prst="rect">
            <a:avLst/>
          </a:prstGeom>
        </p:spPr>
        <p:txBody>
          <a:bodyPr/>
          <a:lstStyle>
            <a:lvl1pPr marL="257175" indent="-257175" algn="l" rtl="0" eaLnBrk="1" fontAlgn="base" hangingPunct="1">
              <a:spcBef>
                <a:spcPts val="1200"/>
              </a:spcBef>
              <a:spcAft>
                <a:spcPct val="0"/>
              </a:spcAft>
              <a:buFont typeface="Wingdings" pitchFamily="2" charset="2"/>
              <a:buChar char="§"/>
              <a:defRPr lang="en-US" sz="2400" baseline="0">
                <a:solidFill>
                  <a:schemeClr val="tx1">
                    <a:lumMod val="85000"/>
                    <a:lumOff val="15000"/>
                  </a:schemeClr>
                </a:solidFill>
                <a:latin typeface="+mn-lt"/>
                <a:ea typeface="+mn-ea"/>
                <a:cs typeface="+mn-cs"/>
              </a:defRPr>
            </a:lvl1pPr>
            <a:lvl2pPr marL="741363" indent="-300038" algn="l" rtl="0" eaLnBrk="1" fontAlgn="base" hangingPunct="1">
              <a:spcBef>
                <a:spcPts val="450"/>
              </a:spcBef>
              <a:spcAft>
                <a:spcPct val="0"/>
              </a:spcAft>
              <a:buFont typeface="Arial" panose="020B0604020202020204" pitchFamily="34" charset="0"/>
              <a:buChar char="─"/>
              <a:defRPr sz="2000" baseline="0">
                <a:solidFill>
                  <a:schemeClr val="tx1">
                    <a:lumMod val="85000"/>
                    <a:lumOff val="15000"/>
                  </a:schemeClr>
                </a:solidFill>
                <a:latin typeface="+mn-lt"/>
              </a:defRPr>
            </a:lvl2pPr>
            <a:lvl3pPr marL="1033463" indent="-179388" algn="l" defTabSz="1033463" rtl="0" eaLnBrk="1" fontAlgn="base" hangingPunct="1">
              <a:spcBef>
                <a:spcPct val="20000"/>
              </a:spcBef>
              <a:spcAft>
                <a:spcPct val="0"/>
              </a:spcAft>
              <a:buFont typeface="Arial" panose="020B0604020202020204" pitchFamily="34" charset="0"/>
              <a:buChar char="•"/>
              <a:defRPr sz="1800" baseline="0">
                <a:solidFill>
                  <a:schemeClr val="tx1">
                    <a:lumMod val="85000"/>
                    <a:lumOff val="15000"/>
                  </a:schemeClr>
                </a:solidFill>
                <a:latin typeface="+mn-lt"/>
              </a:defRPr>
            </a:lvl3pPr>
            <a:lvl4pPr marL="1377950" indent="-171450" algn="l" rtl="0" eaLnBrk="1" fontAlgn="base" hangingPunct="1">
              <a:spcBef>
                <a:spcPct val="20000"/>
              </a:spcBef>
              <a:spcAft>
                <a:spcPct val="0"/>
              </a:spcAft>
              <a:buFont typeface="Wingdings" pitchFamily="2" charset="2"/>
              <a:buChar char="§"/>
              <a:defRPr sz="1600">
                <a:solidFill>
                  <a:schemeClr val="tx1">
                    <a:lumMod val="85000"/>
                    <a:lumOff val="15000"/>
                  </a:schemeClr>
                </a:solidFill>
                <a:latin typeface="+mn-lt"/>
              </a:defRPr>
            </a:lvl4pPr>
            <a:lvl5pPr marL="1543050" indent="-171450" algn="l" rtl="0" eaLnBrk="1" fontAlgn="base" hangingPunct="1">
              <a:spcBef>
                <a:spcPct val="20000"/>
              </a:spcBef>
              <a:spcAft>
                <a:spcPct val="0"/>
              </a:spcAft>
              <a:buFont typeface="Wingdings" pitchFamily="2" charset="2"/>
              <a:buChar char="§"/>
              <a:defRPr sz="1800">
                <a:solidFill>
                  <a:schemeClr val="tx1">
                    <a:lumMod val="85000"/>
                    <a:lumOff val="15000"/>
                  </a:schemeClr>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defTabSz="914400"/>
            <a:endParaRPr lang="en-US" sz="1400" kern="0"/>
          </a:p>
        </p:txBody>
      </p:sp>
    </p:spTree>
    <p:extLst>
      <p:ext uri="{BB962C8B-B14F-4D97-AF65-F5344CB8AC3E}">
        <p14:creationId xmlns:p14="http://schemas.microsoft.com/office/powerpoint/2010/main" val="1873297833"/>
      </p:ext>
    </p:extLst>
  </p:cSld>
  <p:clrMapOvr>
    <a:masterClrMapping/>
  </p:clrMapOvr>
  <p:transition spd="med">
    <p:pull/>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01475F6-15BF-E945-87A6-683076D41687}" type="slidenum">
              <a:rPr lang="en-US" smtClean="0"/>
              <a:pPr/>
              <a:t>54</a:t>
            </a:fld>
            <a:endParaRPr lang="en-US"/>
          </a:p>
        </p:txBody>
      </p:sp>
      <p:sp>
        <p:nvSpPr>
          <p:cNvPr id="6" name="Text Placeholder 2"/>
          <p:cNvSpPr>
            <a:spLocks noGrp="1"/>
          </p:cNvSpPr>
          <p:nvPr>
            <p:ph type="body" sz="quarter" idx="10"/>
          </p:nvPr>
        </p:nvSpPr>
        <p:spPr>
          <a:xfrm>
            <a:off x="429686" y="795500"/>
            <a:ext cx="11405127" cy="494459"/>
          </a:xfrm>
        </p:spPr>
        <p:txBody>
          <a:bodyPr/>
          <a:lstStyle/>
          <a:p>
            <a:r>
              <a:rPr lang="en-US"/>
              <a:t>Frequently Asked Questions</a:t>
            </a:r>
          </a:p>
        </p:txBody>
      </p:sp>
      <p:sp>
        <p:nvSpPr>
          <p:cNvPr id="3" name="Content Placeholder 2">
            <a:extLst>
              <a:ext uri="{FF2B5EF4-FFF2-40B4-BE49-F238E27FC236}">
                <a16:creationId xmlns:a16="http://schemas.microsoft.com/office/drawing/2014/main" id="{135851C6-C07B-4187-B4F3-EC8CE7E7F038}"/>
              </a:ext>
            </a:extLst>
          </p:cNvPr>
          <p:cNvSpPr>
            <a:spLocks noGrp="1"/>
          </p:cNvSpPr>
          <p:nvPr>
            <p:ph idx="1"/>
          </p:nvPr>
        </p:nvSpPr>
        <p:spPr/>
        <p:txBody>
          <a:bodyPr/>
          <a:lstStyle/>
          <a:p>
            <a:r>
              <a:rPr lang="en-US" sz="2200" b="1"/>
              <a:t>Is the driver’s social security number (SSN) or employee identification number (EIN) required when reporting violation information or querying the Clearinghouse?</a:t>
            </a:r>
          </a:p>
          <a:p>
            <a:pPr lvl="1"/>
            <a:r>
              <a:rPr lang="en-US" sz="1800"/>
              <a:t>No, per §382.123, the employer shall provide the driver’s CDL number and state of issuance</a:t>
            </a:r>
          </a:p>
          <a:p>
            <a:r>
              <a:rPr lang="en-US" sz="2200" b="1"/>
              <a:t>What information is required on the Custody and Control Form (CCF) or Alcohol Testing Form (ATF)?</a:t>
            </a:r>
          </a:p>
          <a:p>
            <a:pPr lvl="1"/>
            <a:r>
              <a:rPr lang="en-US" sz="1800"/>
              <a:t>The driver’s CDL number and state of issuance must be entered in lieu of the driver’s SSN or EIN</a:t>
            </a:r>
          </a:p>
          <a:p>
            <a:pPr lvl="0"/>
            <a:r>
              <a:rPr lang="en-US" sz="2200" b="1"/>
              <a:t>Will FAQs and other outreach materials about the Clearinghouse be updated?</a:t>
            </a:r>
            <a:endParaRPr lang="en-US" sz="2200"/>
          </a:p>
          <a:p>
            <a:pPr lvl="1"/>
            <a:r>
              <a:rPr lang="en-US" sz="1800"/>
              <a:t>Yes, our website at </a:t>
            </a:r>
            <a:r>
              <a:rPr lang="en-US" sz="1800" u="sng">
                <a:hlinkClick r:id="rId2"/>
              </a:rPr>
              <a:t>https://clearinghouse.fmcsa.dot.gov</a:t>
            </a:r>
            <a:r>
              <a:rPr lang="en-US" sz="1800" b="1"/>
              <a:t> </a:t>
            </a:r>
            <a:r>
              <a:rPr lang="en-US" sz="1800"/>
              <a:t>will be updated regularly with new information, including the factsheet and FAQs. In addition, you will be able to sign up for email updates.</a:t>
            </a:r>
          </a:p>
        </p:txBody>
      </p:sp>
    </p:spTree>
    <p:extLst>
      <p:ext uri="{BB962C8B-B14F-4D97-AF65-F5344CB8AC3E}">
        <p14:creationId xmlns:p14="http://schemas.microsoft.com/office/powerpoint/2010/main" val="3164155598"/>
      </p:ext>
    </p:extLst>
  </p:cSld>
  <p:clrMapOvr>
    <a:masterClrMapping/>
  </p:clrMapOvr>
  <p:transition spd="med">
    <p:pull/>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0370" y="1754373"/>
            <a:ext cx="5424829" cy="1231106"/>
          </a:xfrm>
        </p:spPr>
        <p:txBody>
          <a:bodyPr/>
          <a:lstStyle/>
          <a:p>
            <a:r>
              <a:rPr lang="en-US"/>
              <a:t>Clearinghouse Rule II &amp; CDL Downgrades</a:t>
            </a:r>
          </a:p>
        </p:txBody>
      </p:sp>
      <p:sp>
        <p:nvSpPr>
          <p:cNvPr id="3" name="Slide Number Placeholder 2"/>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1475F6-15BF-E945-87A6-683076D41687}" type="slidenum">
              <a:rPr kumimoji="0" lang="en-US" sz="11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100" b="0" i="0" u="none" strike="noStrike" kern="1200" cap="none" spc="0" normalizeH="0" baseline="0" noProof="0">
              <a:ln>
                <a:noFill/>
              </a:ln>
              <a:solidFill>
                <a:srgbClr val="000000"/>
              </a:solidFill>
              <a:effectLst/>
              <a:uLnTx/>
              <a:uFillTx/>
              <a:latin typeface="Arial" charset="0"/>
              <a:cs typeface="Arial" charset="0"/>
            </a:endParaRPr>
          </a:p>
        </p:txBody>
      </p:sp>
    </p:spTree>
    <p:custDataLst>
      <p:tags r:id="rId1"/>
    </p:custDataLst>
    <p:extLst>
      <p:ext uri="{BB962C8B-B14F-4D97-AF65-F5344CB8AC3E}">
        <p14:creationId xmlns:p14="http://schemas.microsoft.com/office/powerpoint/2010/main" val="3459703518"/>
      </p:ext>
    </p:extLst>
  </p:cSld>
  <p:clrMapOvr>
    <a:masterClrMapping/>
  </p:clrMapOvr>
  <p:transition spd="med">
    <p:pull/>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429686" y="1693334"/>
            <a:ext cx="6191247" cy="5003762"/>
          </a:xfrm>
        </p:spPr>
        <p:txBody>
          <a:bodyPr>
            <a:normAutofit/>
          </a:bodyPr>
          <a:lstStyle/>
          <a:p>
            <a:pPr lvl="1">
              <a:buFont typeface="Wingdings" panose="05000000000000000000" pitchFamily="2" charset="2"/>
              <a:buChar char="§"/>
            </a:pPr>
            <a:r>
              <a:rPr lang="en-US" sz="2400">
                <a:solidFill>
                  <a:schemeClr val="tx1"/>
                </a:solidFill>
              </a:rPr>
              <a:t>State Driver’s Licensing Agency Non-Issuance/Downgrade of Commercial Driver’s License </a:t>
            </a:r>
            <a:br>
              <a:rPr lang="en-US" sz="2400">
                <a:solidFill>
                  <a:schemeClr val="tx1"/>
                </a:solidFill>
              </a:rPr>
            </a:br>
            <a:endParaRPr lang="en-US" sz="2400">
              <a:solidFill>
                <a:schemeClr val="tx1"/>
              </a:solidFill>
            </a:endParaRPr>
          </a:p>
          <a:p>
            <a:pPr lvl="1">
              <a:buFont typeface="Wingdings" panose="05000000000000000000" pitchFamily="2" charset="2"/>
              <a:buChar char="§"/>
            </a:pPr>
            <a:r>
              <a:rPr lang="en-US" sz="2400">
                <a:solidFill>
                  <a:schemeClr val="tx1"/>
                </a:solidFill>
              </a:rPr>
              <a:t>Published: October 7, 2021</a:t>
            </a:r>
            <a:br>
              <a:rPr lang="en-US" sz="2400">
                <a:solidFill>
                  <a:schemeClr val="tx1"/>
                </a:solidFill>
              </a:rPr>
            </a:br>
            <a:endParaRPr lang="en-US" sz="2400">
              <a:solidFill>
                <a:schemeClr val="tx1"/>
              </a:solidFill>
            </a:endParaRPr>
          </a:p>
          <a:p>
            <a:pPr lvl="1">
              <a:buFont typeface="Wingdings" panose="05000000000000000000" pitchFamily="2" charset="2"/>
              <a:buChar char="§"/>
            </a:pPr>
            <a:r>
              <a:rPr lang="en-US" sz="2400">
                <a:solidFill>
                  <a:schemeClr val="tx1"/>
                </a:solidFill>
              </a:rPr>
              <a:t>Effective date: November 8, 2021</a:t>
            </a:r>
            <a:br>
              <a:rPr lang="en-US" sz="2400">
                <a:solidFill>
                  <a:schemeClr val="tx1"/>
                </a:solidFill>
              </a:rPr>
            </a:br>
            <a:endParaRPr lang="en-US" sz="2400">
              <a:solidFill>
                <a:schemeClr val="tx1"/>
              </a:solidFill>
            </a:endParaRPr>
          </a:p>
          <a:p>
            <a:pPr lvl="1">
              <a:buFont typeface="Wingdings" panose="05000000000000000000" pitchFamily="2" charset="2"/>
              <a:buChar char="§"/>
            </a:pPr>
            <a:r>
              <a:rPr lang="en-US" sz="2400">
                <a:solidFill>
                  <a:schemeClr val="tx1"/>
                </a:solidFill>
              </a:rPr>
              <a:t>Implementation date: </a:t>
            </a:r>
            <a:r>
              <a:rPr lang="en-US" sz="2400" b="1">
                <a:solidFill>
                  <a:schemeClr val="accent2"/>
                </a:solidFill>
              </a:rPr>
              <a:t>November 18, 2024</a:t>
            </a:r>
            <a:br>
              <a:rPr lang="en-US"/>
            </a:br>
            <a:endParaRPr lang="en-US"/>
          </a:p>
        </p:txBody>
      </p:sp>
      <p:sp>
        <p:nvSpPr>
          <p:cNvPr id="2" name="Text Placeholder 1"/>
          <p:cNvSpPr>
            <a:spLocks noGrp="1"/>
          </p:cNvSpPr>
          <p:nvPr>
            <p:ph type="body" sz="quarter" idx="12"/>
          </p:nvPr>
        </p:nvSpPr>
        <p:spPr/>
        <p:txBody>
          <a:bodyPr/>
          <a:lstStyle/>
          <a:p>
            <a:r>
              <a:rPr lang="en-US" sz="2800"/>
              <a:t>The Clearinghouse Rule II</a:t>
            </a:r>
          </a:p>
        </p:txBody>
      </p:sp>
      <p:sp>
        <p:nvSpPr>
          <p:cNvPr id="4" name="Slide Number Placeholder 3"/>
          <p:cNvSpPr>
            <a:spLocks noGrp="1"/>
          </p:cNvSpPr>
          <p:nvPr>
            <p:ph type="sldNum" sz="quarter" idx="4"/>
          </p:nvPr>
        </p:nvSpPr>
        <p:spPr/>
        <p:txBody>
          <a:bodyPr/>
          <a:lstStyle/>
          <a:p>
            <a:fld id="{A01475F6-15BF-E945-87A6-683076D41687}" type="slidenum">
              <a:rPr lang="en-US" smtClean="0"/>
              <a:pPr/>
              <a:t>56</a:t>
            </a:fld>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2303" y="1438099"/>
            <a:ext cx="3605213" cy="3616731"/>
          </a:xfrm>
          <a:prstGeom prst="rect">
            <a:avLst/>
          </a:prstGeom>
        </p:spPr>
      </p:pic>
    </p:spTree>
    <p:custDataLst>
      <p:tags r:id="rId1"/>
    </p:custDataLst>
    <p:extLst>
      <p:ext uri="{BB962C8B-B14F-4D97-AF65-F5344CB8AC3E}">
        <p14:creationId xmlns:p14="http://schemas.microsoft.com/office/powerpoint/2010/main" val="1916315466"/>
      </p:ext>
    </p:extLst>
  </p:cSld>
  <p:clrMapOvr>
    <a:masterClrMapping/>
  </p:clrMapOvr>
  <p:transition spd="med">
    <p:pull/>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DDB2B83-875D-4846-B0F2-7D0B3BCDB760}"/>
              </a:ext>
            </a:extLst>
          </p:cNvPr>
          <p:cNvSpPr>
            <a:spLocks noGrp="1"/>
          </p:cNvSpPr>
          <p:nvPr>
            <p:ph type="body" sz="quarter" idx="10"/>
          </p:nvPr>
        </p:nvSpPr>
        <p:spPr/>
        <p:txBody>
          <a:bodyPr/>
          <a:lstStyle/>
          <a:p>
            <a:r>
              <a:rPr lang="en-US"/>
              <a:t>Major Rule Provisions</a:t>
            </a:r>
          </a:p>
        </p:txBody>
      </p:sp>
      <p:sp>
        <p:nvSpPr>
          <p:cNvPr id="5" name="Content Placeholder 4">
            <a:extLst>
              <a:ext uri="{FF2B5EF4-FFF2-40B4-BE49-F238E27FC236}">
                <a16:creationId xmlns:a16="http://schemas.microsoft.com/office/drawing/2014/main" id="{39699740-478D-48F3-A030-52B18A20493C}"/>
              </a:ext>
            </a:extLst>
          </p:cNvPr>
          <p:cNvSpPr>
            <a:spLocks noGrp="1"/>
          </p:cNvSpPr>
          <p:nvPr>
            <p:ph idx="1"/>
          </p:nvPr>
        </p:nvSpPr>
        <p:spPr/>
        <p:txBody>
          <a:bodyPr/>
          <a:lstStyle/>
          <a:p>
            <a:pPr lvl="0"/>
            <a:r>
              <a:rPr lang="en-US"/>
              <a:t>Non-issuance</a:t>
            </a:r>
          </a:p>
          <a:p>
            <a:pPr lvl="0"/>
            <a:r>
              <a:rPr lang="en-US"/>
              <a:t>Mandatory CLP and CDL downgrade</a:t>
            </a:r>
          </a:p>
          <a:p>
            <a:pPr lvl="0"/>
            <a:r>
              <a:rPr lang="en-US"/>
              <a:t>Application of the State query requirement to CLP holders</a:t>
            </a:r>
          </a:p>
          <a:p>
            <a:pPr lvl="0"/>
            <a:r>
              <a:rPr lang="en-US"/>
              <a:t>Addition of the CMV</a:t>
            </a:r>
            <a:r>
              <a:rPr lang="en-US" sz="1400"/>
              <a:t> </a:t>
            </a:r>
            <a:r>
              <a:rPr lang="en-US"/>
              <a:t>driving prohibition to Part 392</a:t>
            </a:r>
          </a:p>
          <a:p>
            <a:pPr lvl="0"/>
            <a:r>
              <a:rPr lang="en-US"/>
              <a:t>Actual knowledge violations based on issuance of a citation for DUI in a CMV</a:t>
            </a:r>
          </a:p>
          <a:p>
            <a:pPr lvl="0"/>
            <a:r>
              <a:rPr lang="en-US"/>
              <a:t>Compliance date</a:t>
            </a:r>
          </a:p>
          <a:p>
            <a:pPr lvl="0"/>
            <a:r>
              <a:rPr lang="en-US"/>
              <a:t>International impacts</a:t>
            </a:r>
          </a:p>
        </p:txBody>
      </p:sp>
      <p:sp>
        <p:nvSpPr>
          <p:cNvPr id="4" name="Slide Number Placeholder 3">
            <a:extLst>
              <a:ext uri="{FF2B5EF4-FFF2-40B4-BE49-F238E27FC236}">
                <a16:creationId xmlns:a16="http://schemas.microsoft.com/office/drawing/2014/main" id="{F836E08E-BD2F-44A9-833D-564CFD62186D}"/>
              </a:ext>
            </a:extLst>
          </p:cNvPr>
          <p:cNvSpPr>
            <a:spLocks noGrp="1"/>
          </p:cNvSpPr>
          <p:nvPr>
            <p:ph type="sldNum" sz="quarter" idx="4"/>
          </p:nvPr>
        </p:nvSpPr>
        <p:spPr/>
        <p:txBody>
          <a:bodyPr/>
          <a:lstStyle/>
          <a:p>
            <a:fld id="{A01475F6-15BF-E945-87A6-683076D41687}" type="slidenum">
              <a:rPr lang="en-US" smtClean="0"/>
              <a:pPr/>
              <a:t>57</a:t>
            </a:fld>
            <a:endParaRPr lang="en-US"/>
          </a:p>
        </p:txBody>
      </p:sp>
    </p:spTree>
    <p:extLst>
      <p:ext uri="{BB962C8B-B14F-4D97-AF65-F5344CB8AC3E}">
        <p14:creationId xmlns:p14="http://schemas.microsoft.com/office/powerpoint/2010/main" val="262076790"/>
      </p:ext>
    </p:extLst>
  </p:cSld>
  <p:clrMapOvr>
    <a:masterClrMapping/>
  </p:clrMapOvr>
  <p:transition spd="med">
    <p:pull/>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EA2B98-BF3A-4FE1-9DD2-CABFEB71A66C}"/>
              </a:ext>
            </a:extLst>
          </p:cNvPr>
          <p:cNvSpPr>
            <a:spLocks noGrp="1"/>
          </p:cNvSpPr>
          <p:nvPr>
            <p:ph type="body" sz="quarter" idx="10"/>
          </p:nvPr>
        </p:nvSpPr>
        <p:spPr/>
        <p:txBody>
          <a:bodyPr/>
          <a:lstStyle/>
          <a:p>
            <a:r>
              <a:rPr lang="en-US"/>
              <a:t>Non-Issuance</a:t>
            </a:r>
          </a:p>
        </p:txBody>
      </p:sp>
      <p:sp>
        <p:nvSpPr>
          <p:cNvPr id="3" name="Content Placeholder 2">
            <a:extLst>
              <a:ext uri="{FF2B5EF4-FFF2-40B4-BE49-F238E27FC236}">
                <a16:creationId xmlns:a16="http://schemas.microsoft.com/office/drawing/2014/main" id="{3D7268A9-CA1B-49C9-9344-4B75FD453147}"/>
              </a:ext>
            </a:extLst>
          </p:cNvPr>
          <p:cNvSpPr>
            <a:spLocks noGrp="1"/>
          </p:cNvSpPr>
          <p:nvPr>
            <p:ph idx="1"/>
          </p:nvPr>
        </p:nvSpPr>
        <p:spPr/>
        <p:txBody>
          <a:bodyPr/>
          <a:lstStyle/>
          <a:p>
            <a:r>
              <a:rPr lang="en-US"/>
              <a:t>SDLA must query the Clearinghouse prior to issuing, renewing, transferring, or upgrading a CDL or CLP</a:t>
            </a:r>
          </a:p>
          <a:p>
            <a:r>
              <a:rPr lang="en-US"/>
              <a:t>SDLA must deny a commercial license transaction (non-issuance) if the Clearinghouse query shows the driver is prohibited</a:t>
            </a:r>
          </a:p>
        </p:txBody>
      </p:sp>
      <p:sp>
        <p:nvSpPr>
          <p:cNvPr id="4" name="Slide Number Placeholder 3">
            <a:extLst>
              <a:ext uri="{FF2B5EF4-FFF2-40B4-BE49-F238E27FC236}">
                <a16:creationId xmlns:a16="http://schemas.microsoft.com/office/drawing/2014/main" id="{05B0E7EC-BFF9-45AA-93F6-704D58EA7DDC}"/>
              </a:ext>
            </a:extLst>
          </p:cNvPr>
          <p:cNvSpPr>
            <a:spLocks noGrp="1"/>
          </p:cNvSpPr>
          <p:nvPr>
            <p:ph type="sldNum" sz="quarter" idx="4"/>
          </p:nvPr>
        </p:nvSpPr>
        <p:spPr/>
        <p:txBody>
          <a:bodyPr/>
          <a:lstStyle/>
          <a:p>
            <a:fld id="{A01475F6-15BF-E945-87A6-683076D41687}" type="slidenum">
              <a:rPr lang="en-US" smtClean="0"/>
              <a:pPr/>
              <a:t>58</a:t>
            </a:fld>
            <a:endParaRPr lang="en-US"/>
          </a:p>
        </p:txBody>
      </p:sp>
    </p:spTree>
    <p:extLst>
      <p:ext uri="{BB962C8B-B14F-4D97-AF65-F5344CB8AC3E}">
        <p14:creationId xmlns:p14="http://schemas.microsoft.com/office/powerpoint/2010/main" val="2803587756"/>
      </p:ext>
    </p:extLst>
  </p:cSld>
  <p:clrMapOvr>
    <a:masterClrMapping/>
  </p:clrMapOvr>
  <p:transition spd="med">
    <p:pull/>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BD0892-B801-4EA4-B41E-B53C0A308BF8}"/>
              </a:ext>
            </a:extLst>
          </p:cNvPr>
          <p:cNvSpPr>
            <a:spLocks noGrp="1"/>
          </p:cNvSpPr>
          <p:nvPr>
            <p:ph type="body" sz="quarter" idx="10"/>
          </p:nvPr>
        </p:nvSpPr>
        <p:spPr/>
        <p:txBody>
          <a:bodyPr/>
          <a:lstStyle/>
          <a:p>
            <a:r>
              <a:rPr lang="en-US"/>
              <a:t>Application of State Query Requirement to CLP Holders</a:t>
            </a:r>
          </a:p>
        </p:txBody>
      </p:sp>
      <p:sp>
        <p:nvSpPr>
          <p:cNvPr id="3" name="Content Placeholder 2">
            <a:extLst>
              <a:ext uri="{FF2B5EF4-FFF2-40B4-BE49-F238E27FC236}">
                <a16:creationId xmlns:a16="http://schemas.microsoft.com/office/drawing/2014/main" id="{02BACC80-F85B-40E1-815B-636AB05C6C8B}"/>
              </a:ext>
            </a:extLst>
          </p:cNvPr>
          <p:cNvSpPr>
            <a:spLocks noGrp="1"/>
          </p:cNvSpPr>
          <p:nvPr>
            <p:ph idx="1"/>
          </p:nvPr>
        </p:nvSpPr>
        <p:spPr/>
        <p:txBody>
          <a:bodyPr/>
          <a:lstStyle/>
          <a:p>
            <a:r>
              <a:rPr lang="en-US"/>
              <a:t>CLP holders (commercial learner’s permit) are covered by the requirements of the rule</a:t>
            </a:r>
          </a:p>
          <a:p>
            <a:r>
              <a:rPr lang="en-US"/>
              <a:t>SDLAs must query the Clearinghouse prior to issuing, renewing or upgrading a CLP</a:t>
            </a:r>
          </a:p>
        </p:txBody>
      </p:sp>
      <p:sp>
        <p:nvSpPr>
          <p:cNvPr id="4" name="Slide Number Placeholder 3">
            <a:extLst>
              <a:ext uri="{FF2B5EF4-FFF2-40B4-BE49-F238E27FC236}">
                <a16:creationId xmlns:a16="http://schemas.microsoft.com/office/drawing/2014/main" id="{D58656D6-F447-4DB9-A775-0691399957AB}"/>
              </a:ext>
            </a:extLst>
          </p:cNvPr>
          <p:cNvSpPr>
            <a:spLocks noGrp="1"/>
          </p:cNvSpPr>
          <p:nvPr>
            <p:ph type="sldNum" sz="quarter" idx="4"/>
          </p:nvPr>
        </p:nvSpPr>
        <p:spPr/>
        <p:txBody>
          <a:bodyPr/>
          <a:lstStyle/>
          <a:p>
            <a:fld id="{A01475F6-15BF-E945-87A6-683076D41687}" type="slidenum">
              <a:rPr lang="en-US" smtClean="0"/>
              <a:pPr/>
              <a:t>59</a:t>
            </a:fld>
            <a:endParaRPr lang="en-US"/>
          </a:p>
        </p:txBody>
      </p:sp>
    </p:spTree>
    <p:extLst>
      <p:ext uri="{BB962C8B-B14F-4D97-AF65-F5344CB8AC3E}">
        <p14:creationId xmlns:p14="http://schemas.microsoft.com/office/powerpoint/2010/main" val="265451047"/>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01475F6-15BF-E945-87A6-683076D41687}" type="slidenum">
              <a:rPr lang="en-US" smtClean="0"/>
              <a:pPr/>
              <a:t>6</a:t>
            </a:fld>
            <a:endParaRPr lang="en-US"/>
          </a:p>
        </p:txBody>
      </p:sp>
      <p:sp>
        <p:nvSpPr>
          <p:cNvPr id="5" name="Content Placeholder 1"/>
          <p:cNvSpPr>
            <a:spLocks noGrp="1"/>
          </p:cNvSpPr>
          <p:nvPr>
            <p:ph idx="1"/>
          </p:nvPr>
        </p:nvSpPr>
        <p:spPr>
          <a:xfrm>
            <a:off x="429686" y="1658807"/>
            <a:ext cx="11405127" cy="4328888"/>
          </a:xfrm>
        </p:spPr>
        <p:txBody>
          <a:bodyPr/>
          <a:lstStyle/>
          <a:p>
            <a:pPr>
              <a:lnSpc>
                <a:spcPct val="150000"/>
              </a:lnSpc>
              <a:buSzPct val="200000"/>
              <a:buBlip>
                <a:blip r:embed="rId2"/>
              </a:buBlip>
            </a:pPr>
            <a:r>
              <a:rPr lang="en-US"/>
              <a:t>Drivers who hold commercial driver’s licenses (CDLs) or commercial learner’s  </a:t>
            </a:r>
          </a:p>
          <a:p>
            <a:pPr marL="0" indent="0">
              <a:spcBef>
                <a:spcPts val="0"/>
              </a:spcBef>
              <a:buSzPct val="200000"/>
              <a:buNone/>
            </a:pPr>
            <a:r>
              <a:rPr lang="en-US"/>
              <a:t>       permits (CLPs)</a:t>
            </a:r>
          </a:p>
          <a:p>
            <a:pPr>
              <a:lnSpc>
                <a:spcPct val="150000"/>
              </a:lnSpc>
              <a:buSzPct val="200000"/>
              <a:buBlip>
                <a:blip r:embed="rId2"/>
              </a:buBlip>
            </a:pPr>
            <a:r>
              <a:rPr lang="en-US"/>
              <a:t>Employers of CDL drivers who operate commercial motor vehicles (CMVs)</a:t>
            </a:r>
          </a:p>
          <a:p>
            <a:pPr>
              <a:lnSpc>
                <a:spcPct val="150000"/>
              </a:lnSpc>
              <a:buSzPct val="200000"/>
              <a:buBlip>
                <a:blip r:embed="rId2"/>
              </a:buBlip>
            </a:pPr>
            <a:r>
              <a:rPr lang="en-US"/>
              <a:t>Consortia/Third-Party Administrations (C/TPAs)</a:t>
            </a:r>
          </a:p>
          <a:p>
            <a:pPr>
              <a:lnSpc>
                <a:spcPct val="150000"/>
              </a:lnSpc>
              <a:buSzPct val="200000"/>
              <a:buBlip>
                <a:blip r:embed="rId2"/>
              </a:buBlip>
            </a:pPr>
            <a:r>
              <a:rPr lang="en-US"/>
              <a:t>Medical Review Officers (MROs)</a:t>
            </a:r>
          </a:p>
          <a:p>
            <a:pPr>
              <a:lnSpc>
                <a:spcPct val="150000"/>
              </a:lnSpc>
              <a:buSzPct val="200000"/>
              <a:buBlip>
                <a:blip r:embed="rId2"/>
              </a:buBlip>
            </a:pPr>
            <a:r>
              <a:rPr lang="en-US"/>
              <a:t>Substance Abuse Professionals (SAPs)</a:t>
            </a:r>
          </a:p>
          <a:p>
            <a:pPr>
              <a:lnSpc>
                <a:spcPct val="150000"/>
              </a:lnSpc>
              <a:buSzPct val="200000"/>
              <a:buBlip>
                <a:blip r:embed="rId2"/>
              </a:buBlip>
            </a:pPr>
            <a:r>
              <a:rPr lang="en-US"/>
              <a:t>State Drivers Licensing Agencies (SDLAs)</a:t>
            </a:r>
          </a:p>
          <a:p>
            <a:endParaRPr lang="en-US"/>
          </a:p>
        </p:txBody>
      </p:sp>
      <p:sp>
        <p:nvSpPr>
          <p:cNvPr id="6" name="Text Placeholder 2"/>
          <p:cNvSpPr>
            <a:spLocks noGrp="1"/>
          </p:cNvSpPr>
          <p:nvPr>
            <p:ph type="body" sz="quarter" idx="10"/>
          </p:nvPr>
        </p:nvSpPr>
        <p:spPr>
          <a:xfrm>
            <a:off x="429686" y="795500"/>
            <a:ext cx="11405127" cy="494459"/>
          </a:xfrm>
        </p:spPr>
        <p:txBody>
          <a:bodyPr/>
          <a:lstStyle/>
          <a:p>
            <a:r>
              <a:rPr lang="en-US"/>
              <a:t>Who is required to use the Clearinghouse?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4900" y="3685920"/>
            <a:ext cx="2374901" cy="2448180"/>
          </a:xfrm>
          <a:prstGeom prst="rect">
            <a:avLst/>
          </a:prstGeom>
        </p:spPr>
      </p:pic>
    </p:spTree>
    <p:extLst>
      <p:ext uri="{BB962C8B-B14F-4D97-AF65-F5344CB8AC3E}">
        <p14:creationId xmlns:p14="http://schemas.microsoft.com/office/powerpoint/2010/main" val="4221328310"/>
      </p:ext>
    </p:extLst>
  </p:cSld>
  <p:clrMapOvr>
    <a:masterClrMapping/>
  </p:clrMapOvr>
  <p:transition spd="med">
    <p:pull/>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B0EA45-85F0-4444-945A-D07F57EEEF3B}"/>
              </a:ext>
            </a:extLst>
          </p:cNvPr>
          <p:cNvSpPr>
            <a:spLocks noGrp="1"/>
          </p:cNvSpPr>
          <p:nvPr>
            <p:ph type="body" sz="quarter" idx="10"/>
          </p:nvPr>
        </p:nvSpPr>
        <p:spPr/>
        <p:txBody>
          <a:bodyPr/>
          <a:lstStyle/>
          <a:p>
            <a:r>
              <a:rPr lang="en-US"/>
              <a:t>Mandatory CDL Downgrade</a:t>
            </a:r>
          </a:p>
        </p:txBody>
      </p:sp>
      <p:sp>
        <p:nvSpPr>
          <p:cNvPr id="3" name="Content Placeholder 2">
            <a:extLst>
              <a:ext uri="{FF2B5EF4-FFF2-40B4-BE49-F238E27FC236}">
                <a16:creationId xmlns:a16="http://schemas.microsoft.com/office/drawing/2014/main" id="{3043C8D2-79E4-4E83-A153-40FC0A4959FB}"/>
              </a:ext>
            </a:extLst>
          </p:cNvPr>
          <p:cNvSpPr>
            <a:spLocks noGrp="1"/>
          </p:cNvSpPr>
          <p:nvPr>
            <p:ph idx="1"/>
          </p:nvPr>
        </p:nvSpPr>
        <p:spPr>
          <a:xfrm>
            <a:off x="429686" y="1658807"/>
            <a:ext cx="11405127" cy="4673164"/>
          </a:xfrm>
        </p:spPr>
        <p:txBody>
          <a:bodyPr/>
          <a:lstStyle/>
          <a:p>
            <a:r>
              <a:rPr lang="en-US"/>
              <a:t>SDLA will receive notification of a driver’s Clearinghouse status </a:t>
            </a:r>
          </a:p>
          <a:p>
            <a:pPr lvl="1"/>
            <a:r>
              <a:rPr lang="en-US"/>
              <a:t>SDLA to pull information from the Clearinghouse</a:t>
            </a:r>
          </a:p>
          <a:p>
            <a:pPr lvl="1"/>
            <a:r>
              <a:rPr lang="en-US"/>
              <a:t>FMCSA to push a notification to the SDLA</a:t>
            </a:r>
          </a:p>
          <a:p>
            <a:r>
              <a:rPr lang="en-US"/>
              <a:t>SDLA must initiate the process to remove a CLP or CDL privilege (downgrade) when notified of a driver’s Clearinghouse violation </a:t>
            </a:r>
          </a:p>
          <a:p>
            <a:r>
              <a:rPr lang="en-US"/>
              <a:t>FMCSA will notify the SDLA when a driver completes the RTD requirements and is no longer prohibited</a:t>
            </a:r>
          </a:p>
          <a:p>
            <a:r>
              <a:rPr lang="en-US"/>
              <a:t>If FMCSA removes a violation erroneously entered in the Clearinghouse, the SDLA will be notified</a:t>
            </a:r>
          </a:p>
          <a:p>
            <a:pPr lvl="1"/>
            <a:r>
              <a:rPr lang="en-US"/>
              <a:t>SDLA must reinstate commercial driving privilege </a:t>
            </a:r>
          </a:p>
          <a:p>
            <a:pPr lvl="1"/>
            <a:r>
              <a:rPr lang="en-US"/>
              <a:t>SDLA to expunge the driving record accordingly </a:t>
            </a:r>
          </a:p>
        </p:txBody>
      </p:sp>
      <p:sp>
        <p:nvSpPr>
          <p:cNvPr id="4" name="Slide Number Placeholder 3">
            <a:extLst>
              <a:ext uri="{FF2B5EF4-FFF2-40B4-BE49-F238E27FC236}">
                <a16:creationId xmlns:a16="http://schemas.microsoft.com/office/drawing/2014/main" id="{9ACBF570-4F5D-4633-A791-203EE200F202}"/>
              </a:ext>
            </a:extLst>
          </p:cNvPr>
          <p:cNvSpPr>
            <a:spLocks noGrp="1"/>
          </p:cNvSpPr>
          <p:nvPr>
            <p:ph type="sldNum" sz="quarter" idx="4"/>
          </p:nvPr>
        </p:nvSpPr>
        <p:spPr/>
        <p:txBody>
          <a:bodyPr/>
          <a:lstStyle/>
          <a:p>
            <a:fld id="{A01475F6-15BF-E945-87A6-683076D41687}" type="slidenum">
              <a:rPr lang="en-US" smtClean="0"/>
              <a:pPr/>
              <a:t>60</a:t>
            </a:fld>
            <a:endParaRPr lang="en-US"/>
          </a:p>
        </p:txBody>
      </p:sp>
    </p:spTree>
    <p:extLst>
      <p:ext uri="{BB962C8B-B14F-4D97-AF65-F5344CB8AC3E}">
        <p14:creationId xmlns:p14="http://schemas.microsoft.com/office/powerpoint/2010/main" val="535999841"/>
      </p:ext>
    </p:extLst>
  </p:cSld>
  <p:clrMapOvr>
    <a:masterClrMapping/>
  </p:clrMapOvr>
  <p:transition spd="med">
    <p:pull/>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25C69F-1AB6-432E-A0A0-34AE203B3AF8}"/>
              </a:ext>
            </a:extLst>
          </p:cNvPr>
          <p:cNvSpPr>
            <a:spLocks noGrp="1"/>
          </p:cNvSpPr>
          <p:nvPr>
            <p:ph type="body" sz="quarter" idx="10"/>
          </p:nvPr>
        </p:nvSpPr>
        <p:spPr/>
        <p:txBody>
          <a:bodyPr/>
          <a:lstStyle/>
          <a:p>
            <a:r>
              <a:rPr lang="en-US"/>
              <a:t>Actual Knowledge Based on Issuance of a Citation</a:t>
            </a:r>
          </a:p>
        </p:txBody>
      </p:sp>
      <p:sp>
        <p:nvSpPr>
          <p:cNvPr id="3" name="Content Placeholder 2">
            <a:extLst>
              <a:ext uri="{FF2B5EF4-FFF2-40B4-BE49-F238E27FC236}">
                <a16:creationId xmlns:a16="http://schemas.microsoft.com/office/drawing/2014/main" id="{F651E8C9-5DDE-47D6-A101-10476AE5EBDD}"/>
              </a:ext>
            </a:extLst>
          </p:cNvPr>
          <p:cNvSpPr>
            <a:spLocks noGrp="1"/>
          </p:cNvSpPr>
          <p:nvPr>
            <p:ph idx="1"/>
          </p:nvPr>
        </p:nvSpPr>
        <p:spPr/>
        <p:txBody>
          <a:bodyPr/>
          <a:lstStyle/>
          <a:p>
            <a:r>
              <a:rPr lang="en-US"/>
              <a:t>A CDL or CLP holder charged with a DUI in a CMV has violated part 382, subpart B, regardless of whether driver is convicted of the offense</a:t>
            </a:r>
          </a:p>
          <a:p>
            <a:r>
              <a:rPr lang="en-US"/>
              <a:t>Driver will be required to go through the return-to-duty (RTD) process</a:t>
            </a:r>
          </a:p>
          <a:p>
            <a:r>
              <a:rPr lang="en-US"/>
              <a:t>Violation will remain in the Clearinghouse for 5 years, or until the driver has completed RTD, whichever is later</a:t>
            </a:r>
          </a:p>
          <a:p>
            <a:r>
              <a:rPr lang="en-US"/>
              <a:t>Driver may submit documentary evidence of non-conviction to their Clearinghouse record</a:t>
            </a:r>
          </a:p>
        </p:txBody>
      </p:sp>
      <p:sp>
        <p:nvSpPr>
          <p:cNvPr id="4" name="Slide Number Placeholder 3">
            <a:extLst>
              <a:ext uri="{FF2B5EF4-FFF2-40B4-BE49-F238E27FC236}">
                <a16:creationId xmlns:a16="http://schemas.microsoft.com/office/drawing/2014/main" id="{75B29596-670F-41E2-A9F1-E0C466038CC2}"/>
              </a:ext>
            </a:extLst>
          </p:cNvPr>
          <p:cNvSpPr>
            <a:spLocks noGrp="1"/>
          </p:cNvSpPr>
          <p:nvPr>
            <p:ph type="sldNum" sz="quarter" idx="4"/>
          </p:nvPr>
        </p:nvSpPr>
        <p:spPr/>
        <p:txBody>
          <a:bodyPr/>
          <a:lstStyle/>
          <a:p>
            <a:fld id="{A01475F6-15BF-E945-87A6-683076D41687}" type="slidenum">
              <a:rPr lang="en-US" smtClean="0"/>
              <a:pPr/>
              <a:t>61</a:t>
            </a:fld>
            <a:endParaRPr lang="en-US"/>
          </a:p>
        </p:txBody>
      </p:sp>
    </p:spTree>
    <p:extLst>
      <p:ext uri="{BB962C8B-B14F-4D97-AF65-F5344CB8AC3E}">
        <p14:creationId xmlns:p14="http://schemas.microsoft.com/office/powerpoint/2010/main" val="3690408131"/>
      </p:ext>
    </p:extLst>
  </p:cSld>
  <p:clrMapOvr>
    <a:masterClrMapping/>
  </p:clrMapOvr>
  <p:transition spd="med">
    <p:pull/>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E38B58-5998-4374-B6F1-AC0F5DB92032}"/>
              </a:ext>
            </a:extLst>
          </p:cNvPr>
          <p:cNvSpPr>
            <a:spLocks noGrp="1"/>
          </p:cNvSpPr>
          <p:nvPr>
            <p:ph type="body" sz="quarter" idx="10"/>
          </p:nvPr>
        </p:nvSpPr>
        <p:spPr/>
        <p:txBody>
          <a:bodyPr/>
          <a:lstStyle/>
          <a:p>
            <a:r>
              <a:rPr lang="en-US"/>
              <a:t>Compliance Date</a:t>
            </a:r>
          </a:p>
        </p:txBody>
      </p:sp>
      <p:sp>
        <p:nvSpPr>
          <p:cNvPr id="3" name="Content Placeholder 2">
            <a:extLst>
              <a:ext uri="{FF2B5EF4-FFF2-40B4-BE49-F238E27FC236}">
                <a16:creationId xmlns:a16="http://schemas.microsoft.com/office/drawing/2014/main" id="{A8D4D4F0-56D8-4DE1-A9E7-DB944481B87D}"/>
              </a:ext>
            </a:extLst>
          </p:cNvPr>
          <p:cNvSpPr>
            <a:spLocks noGrp="1"/>
          </p:cNvSpPr>
          <p:nvPr>
            <p:ph idx="1"/>
          </p:nvPr>
        </p:nvSpPr>
        <p:spPr/>
        <p:txBody>
          <a:bodyPr/>
          <a:lstStyle/>
          <a:p>
            <a:r>
              <a:rPr lang="en-US" sz="2800" dirty="0"/>
              <a:t>States must achieve substantial compliance as soon as possible, but no later than </a:t>
            </a:r>
            <a:r>
              <a:rPr lang="en-US" sz="2800" b="1" dirty="0"/>
              <a:t>November 18, 2024</a:t>
            </a:r>
          </a:p>
          <a:p>
            <a:pPr lvl="1"/>
            <a:r>
              <a:rPr lang="en-US" sz="2400" dirty="0"/>
              <a:t>Obtain legislative authority </a:t>
            </a:r>
          </a:p>
          <a:p>
            <a:pPr lvl="1"/>
            <a:r>
              <a:rPr lang="en-US" sz="2400" dirty="0"/>
              <a:t>Establish IT connectivity between State IT system and the Clearinghouse </a:t>
            </a:r>
          </a:p>
          <a:p>
            <a:pPr lvl="1"/>
            <a:r>
              <a:rPr lang="en-US" sz="2400" dirty="0"/>
              <a:t>Train all necessary staff in new procedures</a:t>
            </a:r>
          </a:p>
        </p:txBody>
      </p:sp>
      <p:sp>
        <p:nvSpPr>
          <p:cNvPr id="4" name="Slide Number Placeholder 3">
            <a:extLst>
              <a:ext uri="{FF2B5EF4-FFF2-40B4-BE49-F238E27FC236}">
                <a16:creationId xmlns:a16="http://schemas.microsoft.com/office/drawing/2014/main" id="{FF354845-7203-4CE5-8A0C-1B67A0F7990C}"/>
              </a:ext>
            </a:extLst>
          </p:cNvPr>
          <p:cNvSpPr>
            <a:spLocks noGrp="1"/>
          </p:cNvSpPr>
          <p:nvPr>
            <p:ph type="sldNum" sz="quarter" idx="4"/>
          </p:nvPr>
        </p:nvSpPr>
        <p:spPr/>
        <p:txBody>
          <a:bodyPr/>
          <a:lstStyle/>
          <a:p>
            <a:fld id="{A01475F6-15BF-E945-87A6-683076D41687}" type="slidenum">
              <a:rPr lang="en-US" smtClean="0"/>
              <a:pPr/>
              <a:t>62</a:t>
            </a:fld>
            <a:endParaRPr lang="en-US"/>
          </a:p>
        </p:txBody>
      </p:sp>
    </p:spTree>
    <p:extLst>
      <p:ext uri="{BB962C8B-B14F-4D97-AF65-F5344CB8AC3E}">
        <p14:creationId xmlns:p14="http://schemas.microsoft.com/office/powerpoint/2010/main" val="159334923"/>
      </p:ext>
    </p:extLst>
  </p:cSld>
  <p:clrMapOvr>
    <a:masterClrMapping/>
  </p:clrMapOvr>
  <p:transition spd="med">
    <p:pull/>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27BF34-E33F-4A52-B026-F2CD965BBCDB}"/>
              </a:ext>
            </a:extLst>
          </p:cNvPr>
          <p:cNvSpPr>
            <a:spLocks noGrp="1"/>
          </p:cNvSpPr>
          <p:nvPr>
            <p:ph type="body" sz="quarter" idx="10"/>
          </p:nvPr>
        </p:nvSpPr>
        <p:spPr/>
        <p:txBody>
          <a:bodyPr/>
          <a:lstStyle/>
          <a:p>
            <a:r>
              <a:rPr lang="en-US"/>
              <a:t>International Impacts</a:t>
            </a:r>
          </a:p>
        </p:txBody>
      </p:sp>
      <p:sp>
        <p:nvSpPr>
          <p:cNvPr id="3" name="Content Placeholder 2">
            <a:extLst>
              <a:ext uri="{FF2B5EF4-FFF2-40B4-BE49-F238E27FC236}">
                <a16:creationId xmlns:a16="http://schemas.microsoft.com/office/drawing/2014/main" id="{FA5C041E-4C18-488E-8719-589A6E48C229}"/>
              </a:ext>
            </a:extLst>
          </p:cNvPr>
          <p:cNvSpPr>
            <a:spLocks noGrp="1"/>
          </p:cNvSpPr>
          <p:nvPr>
            <p:ph idx="1"/>
          </p:nvPr>
        </p:nvSpPr>
        <p:spPr/>
        <p:txBody>
          <a:bodyPr/>
          <a:lstStyle/>
          <a:p>
            <a:pPr lvl="0"/>
            <a:r>
              <a:rPr lang="en-US" sz="2800" dirty="0"/>
              <a:t>No change to current requirements </a:t>
            </a:r>
          </a:p>
          <a:p>
            <a:pPr lvl="1"/>
            <a:r>
              <a:rPr lang="en-US" sz="2400" dirty="0"/>
              <a:t>Drug testing rules apply to Canadian and Mexican drivers who operate a CMV in commerce in the United States</a:t>
            </a:r>
          </a:p>
          <a:p>
            <a:pPr lvl="1"/>
            <a:r>
              <a:rPr lang="en-US" sz="2400" dirty="0"/>
              <a:t>Canadian and Mexican drivers who test positive or refuse a test are prohibited from operating in the United States and must complete the RTD process</a:t>
            </a:r>
          </a:p>
        </p:txBody>
      </p:sp>
      <p:sp>
        <p:nvSpPr>
          <p:cNvPr id="4" name="Slide Number Placeholder 3">
            <a:extLst>
              <a:ext uri="{FF2B5EF4-FFF2-40B4-BE49-F238E27FC236}">
                <a16:creationId xmlns:a16="http://schemas.microsoft.com/office/drawing/2014/main" id="{45281448-F944-41BD-AB43-2F305058C972}"/>
              </a:ext>
            </a:extLst>
          </p:cNvPr>
          <p:cNvSpPr>
            <a:spLocks noGrp="1"/>
          </p:cNvSpPr>
          <p:nvPr>
            <p:ph type="sldNum" sz="quarter" idx="4"/>
          </p:nvPr>
        </p:nvSpPr>
        <p:spPr/>
        <p:txBody>
          <a:bodyPr/>
          <a:lstStyle/>
          <a:p>
            <a:fld id="{A01475F6-15BF-E945-87A6-683076D41687}" type="slidenum">
              <a:rPr lang="en-US" smtClean="0"/>
              <a:pPr/>
              <a:t>63</a:t>
            </a:fld>
            <a:endParaRPr lang="en-US"/>
          </a:p>
        </p:txBody>
      </p:sp>
    </p:spTree>
    <p:extLst>
      <p:ext uri="{BB962C8B-B14F-4D97-AF65-F5344CB8AC3E}">
        <p14:creationId xmlns:p14="http://schemas.microsoft.com/office/powerpoint/2010/main" val="44916808"/>
      </p:ext>
    </p:extLst>
  </p:cSld>
  <p:clrMapOvr>
    <a:masterClrMapping/>
  </p:clrMapOvr>
  <p:transition spd="med">
    <p:pull/>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txBox="1">
            <a:spLocks/>
          </p:cNvSpPr>
          <p:nvPr/>
        </p:nvSpPr>
        <p:spPr>
          <a:xfrm>
            <a:off x="125152" y="2008904"/>
            <a:ext cx="2429261" cy="1556464"/>
          </a:xfrm>
          <a:prstGeom prst="rect">
            <a:avLst/>
          </a:prstGeom>
          <a:solidFill>
            <a:srgbClr val="FFC000"/>
          </a:solidFill>
        </p:spPr>
        <p:txBody>
          <a:bodyPr>
            <a:normAutofit/>
          </a:bodyPr>
          <a:lstStyle>
            <a:lvl1pPr marL="257175" indent="-257175" algn="l" rtl="0" eaLnBrk="1" fontAlgn="base" hangingPunct="1">
              <a:spcBef>
                <a:spcPts val="1200"/>
              </a:spcBef>
              <a:spcAft>
                <a:spcPct val="0"/>
              </a:spcAft>
              <a:buFont typeface="Wingdings" pitchFamily="2" charset="2"/>
              <a:buChar char="§"/>
              <a:defRPr lang="en-US" sz="2400" baseline="0" dirty="0" smtClean="0">
                <a:solidFill>
                  <a:schemeClr val="tx1">
                    <a:lumMod val="85000"/>
                    <a:lumOff val="15000"/>
                  </a:schemeClr>
                </a:solidFill>
                <a:latin typeface="+mn-lt"/>
                <a:ea typeface="+mn-ea"/>
                <a:cs typeface="+mn-cs"/>
              </a:defRPr>
            </a:lvl1pPr>
            <a:lvl2pPr marL="596504" indent="-248841" algn="l" rtl="0" eaLnBrk="1" fontAlgn="base" hangingPunct="1">
              <a:spcBef>
                <a:spcPts val="450"/>
              </a:spcBef>
              <a:spcAft>
                <a:spcPct val="0"/>
              </a:spcAft>
              <a:buFont typeface="Arial" panose="020B0604020202020204" pitchFamily="34" charset="0"/>
              <a:buChar char="─"/>
              <a:defRPr sz="2000" baseline="0">
                <a:solidFill>
                  <a:srgbClr val="777777"/>
                </a:solidFill>
                <a:latin typeface="+mn-lt"/>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marL="0" marR="0" lvl="0" indent="0" algn="l" defTabSz="914400" rtl="0" eaLnBrk="1" fontAlgn="base" latinLnBrk="0" hangingPunct="1">
              <a:lnSpc>
                <a:spcPct val="100000"/>
              </a:lnSpc>
              <a:spcBef>
                <a:spcPts val="1200"/>
              </a:spcBef>
              <a:spcAft>
                <a:spcPct val="0"/>
              </a:spcAft>
              <a:buClrTx/>
              <a:buSzTx/>
              <a:buFont typeface="Wingdings" pitchFamily="2" charset="2"/>
              <a:buNone/>
              <a:tabLst/>
              <a:defRPr/>
            </a:pPr>
            <a:endParaRPr kumimoji="0" lang="en-US" sz="300" b="1" i="0" u="none" strike="noStrike" kern="0" cap="none" spc="0" normalizeH="0" baseline="0" noProof="0">
              <a:ln>
                <a:noFill/>
              </a:ln>
              <a:solidFill>
                <a:srgbClr val="000000">
                  <a:lumMod val="85000"/>
                  <a:lumOff val="15000"/>
                </a:srgbClr>
              </a:solidFill>
              <a:effectLst/>
              <a:uLnTx/>
              <a:uFillTx/>
              <a:latin typeface="Arial" panose="020B0604020202020204"/>
              <a:ea typeface="+mn-ea"/>
              <a:cs typeface="+mn-cs"/>
            </a:endParaRPr>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1475F6-15BF-E945-87A6-683076D41687}" type="slidenum">
              <a:rPr kumimoji="0" lang="en-US" sz="11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100" b="0" i="0" u="none" strike="noStrike" kern="1200" cap="none" spc="0" normalizeH="0" baseline="0" noProof="0">
              <a:ln>
                <a:noFill/>
              </a:ln>
              <a:solidFill>
                <a:srgbClr val="000000"/>
              </a:solidFill>
              <a:effectLst/>
              <a:uLnTx/>
              <a:uFillTx/>
              <a:latin typeface="Arial" charset="0"/>
              <a:cs typeface="Arial" charset="0"/>
            </a:endParaRPr>
          </a:p>
        </p:txBody>
      </p:sp>
      <p:sp>
        <p:nvSpPr>
          <p:cNvPr id="5" name="Content Placeholder 3"/>
          <p:cNvSpPr>
            <a:spLocks noGrp="1"/>
          </p:cNvSpPr>
          <p:nvPr>
            <p:ph sz="quarter" idx="11"/>
          </p:nvPr>
        </p:nvSpPr>
        <p:spPr>
          <a:xfrm>
            <a:off x="1273213" y="2008904"/>
            <a:ext cx="5127585" cy="1556464"/>
          </a:xfrm>
          <a:solidFill>
            <a:schemeClr val="bg1">
              <a:lumMod val="85000"/>
            </a:schemeClr>
          </a:solidFill>
        </p:spPr>
        <p:txBody>
          <a:bodyPr>
            <a:normAutofit/>
          </a:bodyPr>
          <a:lstStyle/>
          <a:p>
            <a:pPr marL="0" indent="0">
              <a:buNone/>
            </a:pPr>
            <a:r>
              <a:rPr lang="en-US" sz="3600" b="1"/>
              <a:t> Register </a:t>
            </a:r>
          </a:p>
          <a:p>
            <a:pPr marL="0" indent="0">
              <a:buNone/>
            </a:pPr>
            <a:r>
              <a:rPr lang="en-US" sz="1800">
                <a:solidFill>
                  <a:schemeClr val="tx1"/>
                </a:solidFill>
              </a:rPr>
              <a:t>For information to get started, visit </a:t>
            </a:r>
            <a:r>
              <a:rPr lang="en-US" sz="1800" b="1">
                <a:hlinkClick r:id="rId4"/>
              </a:rPr>
              <a:t>https://clearinghouse.fmcsa.dot.gov/Register</a:t>
            </a:r>
            <a:endParaRPr lang="en-US" sz="300" b="1"/>
          </a:p>
        </p:txBody>
      </p:sp>
      <p:sp>
        <p:nvSpPr>
          <p:cNvPr id="6" name="Text Placeholder 4"/>
          <p:cNvSpPr>
            <a:spLocks noGrp="1"/>
          </p:cNvSpPr>
          <p:nvPr>
            <p:ph type="body" sz="quarter" idx="12"/>
          </p:nvPr>
        </p:nvSpPr>
        <p:spPr>
          <a:xfrm>
            <a:off x="429686" y="859466"/>
            <a:ext cx="11405127" cy="494459"/>
          </a:xfrm>
        </p:spPr>
        <p:txBody>
          <a:bodyPr/>
          <a:lstStyle/>
          <a:p>
            <a:r>
              <a:rPr lang="en-US" sz="2800"/>
              <a:t>Next Steps</a:t>
            </a:r>
          </a:p>
        </p:txBody>
      </p:sp>
      <p:sp>
        <p:nvSpPr>
          <p:cNvPr id="7" name="Content Placeholder 3"/>
          <p:cNvSpPr txBox="1">
            <a:spLocks/>
          </p:cNvSpPr>
          <p:nvPr/>
        </p:nvSpPr>
        <p:spPr>
          <a:xfrm>
            <a:off x="125152" y="3683209"/>
            <a:ext cx="7490989" cy="1682174"/>
          </a:xfrm>
          <a:prstGeom prst="rect">
            <a:avLst/>
          </a:prstGeom>
        </p:spPr>
        <p:txBody>
          <a:bodyPr>
            <a:normAutofit/>
          </a:bodyPr>
          <a:lstStyle>
            <a:lvl1pPr marL="257175" indent="-257175" algn="l" rtl="0" eaLnBrk="1" fontAlgn="base" hangingPunct="1">
              <a:spcBef>
                <a:spcPts val="1200"/>
              </a:spcBef>
              <a:spcAft>
                <a:spcPct val="0"/>
              </a:spcAft>
              <a:buFont typeface="Wingdings" pitchFamily="2" charset="2"/>
              <a:buChar char="§"/>
              <a:defRPr lang="en-US" sz="2400" baseline="0" dirty="0" smtClean="0">
                <a:solidFill>
                  <a:schemeClr val="tx1">
                    <a:lumMod val="85000"/>
                    <a:lumOff val="15000"/>
                  </a:schemeClr>
                </a:solidFill>
                <a:latin typeface="+mn-lt"/>
                <a:ea typeface="+mn-ea"/>
                <a:cs typeface="+mn-cs"/>
              </a:defRPr>
            </a:lvl1pPr>
            <a:lvl2pPr marL="596504" indent="-248841" algn="l" rtl="0" eaLnBrk="1" fontAlgn="base" hangingPunct="1">
              <a:spcBef>
                <a:spcPts val="450"/>
              </a:spcBef>
              <a:spcAft>
                <a:spcPct val="0"/>
              </a:spcAft>
              <a:buFont typeface="Arial" panose="020B0604020202020204" pitchFamily="34" charset="0"/>
              <a:buChar char="─"/>
              <a:defRPr sz="2000" baseline="0">
                <a:solidFill>
                  <a:srgbClr val="777777"/>
                </a:solidFill>
                <a:latin typeface="+mn-lt"/>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marL="347663" marR="0" lvl="1" indent="0" algn="l" defTabSz="914400" rtl="0" eaLnBrk="1" fontAlgn="base" latinLnBrk="0" hangingPunct="1">
              <a:lnSpc>
                <a:spcPct val="200000"/>
              </a:lnSpc>
              <a:spcBef>
                <a:spcPts val="450"/>
              </a:spcBef>
              <a:spcAft>
                <a:spcPct val="0"/>
              </a:spcAft>
              <a:buClrTx/>
              <a:buSzPct val="140000"/>
              <a:buFont typeface="Arial" panose="020B0604020202020204" pitchFamily="34" charset="0"/>
              <a:buNone/>
              <a:tabLst/>
              <a:defRPr/>
            </a:pPr>
            <a:endParaRPr kumimoji="0" lang="en-US" sz="500" b="1" i="0" u="none" strike="noStrike" kern="0" cap="none" spc="0" normalizeH="0" baseline="0" noProof="0">
              <a:ln>
                <a:noFill/>
              </a:ln>
              <a:solidFill>
                <a:srgbClr val="777777"/>
              </a:solidFill>
              <a:effectLst/>
              <a:uLnTx/>
              <a:uFillTx/>
              <a:latin typeface="Arial" panose="020B0604020202020204"/>
              <a:ea typeface="+mn-ea"/>
              <a:cs typeface="+mn-cs"/>
            </a:endParaRPr>
          </a:p>
          <a:p>
            <a:pPr marL="0" marR="0" lvl="0" indent="0" algn="l" defTabSz="914400" rtl="0" eaLnBrk="1" fontAlgn="base" latinLnBrk="0" hangingPunct="1">
              <a:lnSpc>
                <a:spcPct val="100000"/>
              </a:lnSpc>
              <a:spcBef>
                <a:spcPts val="1200"/>
              </a:spcBef>
              <a:spcAft>
                <a:spcPct val="0"/>
              </a:spcAft>
              <a:buClrTx/>
              <a:buSzTx/>
              <a:buFont typeface="Wingdings" pitchFamily="2" charset="2"/>
              <a:buNone/>
              <a:tabLst/>
              <a:defRPr/>
            </a:pPr>
            <a:r>
              <a:rPr kumimoji="0" lang="en-US" sz="2100" b="1" i="0" u="none" strike="noStrike" kern="0" cap="none" spc="0" normalizeH="0" baseline="0" noProof="0">
                <a:ln>
                  <a:noFill/>
                </a:ln>
                <a:solidFill>
                  <a:srgbClr val="000000">
                    <a:lumMod val="85000"/>
                    <a:lumOff val="15000"/>
                  </a:srgbClr>
                </a:solidFill>
                <a:effectLst/>
                <a:uLnTx/>
                <a:uFillTx/>
                <a:latin typeface="Arial" panose="020B0604020202020204"/>
                <a:ea typeface="+mn-ea"/>
                <a:cs typeface="+mn-cs"/>
              </a:rPr>
              <a:t>For more information:</a:t>
            </a:r>
          </a:p>
          <a:p>
            <a:pPr marL="257175" marR="0" lvl="0" indent="-257175" algn="l" defTabSz="914400" rtl="0" eaLnBrk="1" fontAlgn="base" latinLnBrk="0" hangingPunct="1">
              <a:lnSpc>
                <a:spcPct val="150000"/>
              </a:lnSpc>
              <a:spcBef>
                <a:spcPts val="1200"/>
              </a:spcBef>
              <a:spcAft>
                <a:spcPct val="0"/>
              </a:spcAft>
              <a:buClrTx/>
              <a:buSzPct val="140000"/>
              <a:buFont typeface="Arial" panose="020B0604020202020204" pitchFamily="34" charset="0"/>
              <a:buBlip>
                <a:blip r:embed="rId5"/>
              </a:buBlip>
              <a:tabLst/>
              <a:defRPr/>
            </a:pPr>
            <a:r>
              <a:rPr kumimoji="0" lang="en-US" sz="1400" b="0" i="0" u="none" strike="noStrike" kern="0" cap="none" spc="0" normalizeH="0" baseline="0" noProof="0">
                <a:ln>
                  <a:noFill/>
                </a:ln>
                <a:solidFill>
                  <a:srgbClr val="000000"/>
                </a:solidFill>
                <a:effectLst/>
                <a:uLnTx/>
                <a:uFillTx/>
                <a:latin typeface="Arial" panose="020B0604020202020204"/>
                <a:ea typeface="+mn-ea"/>
                <a:cs typeface="+mn-cs"/>
              </a:rPr>
              <a:t>Visit the Clearinghouse Learning Center at  </a:t>
            </a:r>
            <a:r>
              <a:rPr kumimoji="0" lang="en-US" sz="1400" b="1" i="0" u="none" strike="noStrike" kern="0" cap="none" spc="0" normalizeH="0" baseline="0" noProof="0">
                <a:ln>
                  <a:noFill/>
                </a:ln>
                <a:solidFill>
                  <a:srgbClr val="000000">
                    <a:lumMod val="85000"/>
                    <a:lumOff val="15000"/>
                  </a:srgbClr>
                </a:solidFill>
                <a:effectLst/>
                <a:uLnTx/>
                <a:uFillTx/>
                <a:latin typeface="Arial" panose="020B0604020202020204"/>
                <a:ea typeface="+mn-ea"/>
                <a:cs typeface="+mn-cs"/>
                <a:hlinkClick r:id="rId6"/>
              </a:rPr>
              <a:t>https://clearinghouse.fmcsa.dot.gov/Learn</a:t>
            </a:r>
            <a:r>
              <a:rPr kumimoji="0" lang="en-US" sz="1400" b="1" i="0" u="none" strike="noStrike" kern="0" cap="none" spc="0" normalizeH="0" baseline="0" noProof="0">
                <a:ln>
                  <a:noFill/>
                </a:ln>
                <a:solidFill>
                  <a:srgbClr val="000000">
                    <a:lumMod val="85000"/>
                    <a:lumOff val="15000"/>
                  </a:srgbClr>
                </a:solidFill>
                <a:effectLst/>
                <a:uLnTx/>
                <a:uFillTx/>
                <a:latin typeface="Arial" panose="020B0604020202020204"/>
                <a:ea typeface="+mn-ea"/>
                <a:cs typeface="+mn-cs"/>
              </a:rPr>
              <a:t>   </a:t>
            </a:r>
            <a:r>
              <a:rPr kumimoji="0" lang="en-US" sz="1400" b="0" i="0" u="none" strike="noStrike" kern="0" cap="none" spc="0" normalizeH="0" baseline="0" noProof="0">
                <a:ln>
                  <a:noFill/>
                </a:ln>
                <a:solidFill>
                  <a:srgbClr val="000000"/>
                </a:solidFill>
                <a:effectLst/>
                <a:uLnTx/>
                <a:uFillTx/>
                <a:latin typeface="Arial" panose="020B0604020202020204"/>
                <a:ea typeface="+mn-ea"/>
                <a:cs typeface="+mn-cs"/>
              </a:rPr>
              <a:t>for resources and answers to common questions</a:t>
            </a:r>
          </a:p>
        </p:txBody>
      </p:sp>
      <p:sp>
        <p:nvSpPr>
          <p:cNvPr id="8" name="Content Placeholder 3"/>
          <p:cNvSpPr txBox="1">
            <a:spLocks/>
          </p:cNvSpPr>
          <p:nvPr/>
        </p:nvSpPr>
        <p:spPr>
          <a:xfrm>
            <a:off x="125152" y="5376592"/>
            <a:ext cx="3505831" cy="1643453"/>
          </a:xfrm>
          <a:prstGeom prst="rect">
            <a:avLst/>
          </a:prstGeom>
        </p:spPr>
        <p:txBody>
          <a:bodyPr>
            <a:normAutofit/>
          </a:bodyPr>
          <a:lstStyle>
            <a:lvl1pPr marL="257175" indent="-257175" algn="l" rtl="0" eaLnBrk="1" fontAlgn="base" hangingPunct="1">
              <a:spcBef>
                <a:spcPts val="1200"/>
              </a:spcBef>
              <a:spcAft>
                <a:spcPct val="0"/>
              </a:spcAft>
              <a:buFont typeface="Wingdings" pitchFamily="2" charset="2"/>
              <a:buChar char="§"/>
              <a:defRPr lang="en-US" sz="2400" baseline="0" dirty="0" smtClean="0">
                <a:solidFill>
                  <a:schemeClr val="tx1">
                    <a:lumMod val="85000"/>
                    <a:lumOff val="15000"/>
                  </a:schemeClr>
                </a:solidFill>
                <a:latin typeface="+mn-lt"/>
                <a:ea typeface="+mn-ea"/>
                <a:cs typeface="+mn-cs"/>
              </a:defRPr>
            </a:lvl1pPr>
            <a:lvl2pPr marL="596504" indent="-248841" algn="l" rtl="0" eaLnBrk="1" fontAlgn="base" hangingPunct="1">
              <a:spcBef>
                <a:spcPts val="450"/>
              </a:spcBef>
              <a:spcAft>
                <a:spcPct val="0"/>
              </a:spcAft>
              <a:buFont typeface="Arial" panose="020B0604020202020204" pitchFamily="34" charset="0"/>
              <a:buChar char="─"/>
              <a:defRPr sz="2000" baseline="0">
                <a:solidFill>
                  <a:srgbClr val="777777"/>
                </a:solidFill>
                <a:latin typeface="+mn-lt"/>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marL="0" marR="0" lvl="0" indent="0" algn="l" defTabSz="914400" rtl="0" eaLnBrk="1" fontAlgn="base" latinLnBrk="0" hangingPunct="1">
              <a:lnSpc>
                <a:spcPct val="100000"/>
              </a:lnSpc>
              <a:spcBef>
                <a:spcPts val="1200"/>
              </a:spcBef>
              <a:spcAft>
                <a:spcPct val="0"/>
              </a:spcAft>
              <a:buClrTx/>
              <a:buSzTx/>
              <a:buFont typeface="Wingdings" pitchFamily="2" charset="2"/>
              <a:buNone/>
              <a:tabLst/>
              <a:defRPr/>
            </a:pPr>
            <a:r>
              <a:rPr kumimoji="0" lang="en-US" sz="1900" b="1" i="0" u="none" strike="noStrike" kern="0" cap="none" spc="0" normalizeH="0" baseline="0" noProof="0">
                <a:ln>
                  <a:noFill/>
                </a:ln>
                <a:solidFill>
                  <a:srgbClr val="000000">
                    <a:lumMod val="85000"/>
                    <a:lumOff val="15000"/>
                  </a:srgbClr>
                </a:solidFill>
                <a:effectLst/>
                <a:uLnTx/>
                <a:uFillTx/>
                <a:latin typeface="Arial" panose="020B0604020202020204"/>
                <a:ea typeface="+mn-ea"/>
                <a:cs typeface="+mn-cs"/>
              </a:rPr>
              <a:t>Contact us: </a:t>
            </a:r>
          </a:p>
          <a:p>
            <a:pPr marL="257175" marR="0" lvl="0" indent="-257175" algn="l" defTabSz="914400" rtl="0" eaLnBrk="1" fontAlgn="base" latinLnBrk="0" hangingPunct="1">
              <a:lnSpc>
                <a:spcPct val="100000"/>
              </a:lnSpc>
              <a:spcBef>
                <a:spcPts val="1200"/>
              </a:spcBef>
              <a:spcAft>
                <a:spcPct val="0"/>
              </a:spcAft>
              <a:buClrTx/>
              <a:buSzPct val="140000"/>
              <a:buFont typeface="Arial" panose="020B0604020202020204" pitchFamily="34" charset="0"/>
              <a:buBlip>
                <a:blip r:embed="rId5"/>
              </a:buBlip>
              <a:tabLst/>
              <a:defRPr/>
            </a:pPr>
            <a:r>
              <a:rPr lang="en-US" sz="1400" kern="0">
                <a:solidFill>
                  <a:srgbClr val="FF0000"/>
                </a:solidFill>
                <a:latin typeface="Arial" panose="020B0604020202020204"/>
              </a:rPr>
              <a:t>Division</a:t>
            </a:r>
            <a:r>
              <a:rPr kumimoji="0" lang="en-US" sz="1400" b="0" i="0" u="none" strike="noStrike" kern="0" cap="none" spc="0" normalizeH="0" noProof="0">
                <a:ln>
                  <a:noFill/>
                </a:ln>
                <a:solidFill>
                  <a:srgbClr val="FF0000"/>
                </a:solidFill>
                <a:effectLst/>
                <a:uLnTx/>
                <a:uFillTx/>
                <a:latin typeface="Arial" panose="020B0604020202020204"/>
                <a:ea typeface="+mn-ea"/>
                <a:cs typeface="+mn-cs"/>
              </a:rPr>
              <a:t> Contact Name,</a:t>
            </a:r>
            <a:br>
              <a:rPr kumimoji="0" lang="en-US" sz="1400" b="0" i="0" u="none" strike="noStrike" kern="0" cap="none" spc="0" normalizeH="0" noProof="0">
                <a:ln>
                  <a:noFill/>
                </a:ln>
                <a:solidFill>
                  <a:srgbClr val="FF0000"/>
                </a:solidFill>
                <a:effectLst/>
                <a:uLnTx/>
                <a:uFillTx/>
                <a:latin typeface="Arial" panose="020B0604020202020204"/>
                <a:ea typeface="+mn-ea"/>
                <a:cs typeface="+mn-cs"/>
              </a:rPr>
            </a:br>
            <a:r>
              <a:rPr kumimoji="0" lang="en-US" sz="1400" b="0" i="0" u="none" strike="noStrike" kern="0" cap="none" spc="0" normalizeH="0" noProof="0">
                <a:ln>
                  <a:noFill/>
                </a:ln>
                <a:solidFill>
                  <a:srgbClr val="FF0000"/>
                </a:solidFill>
                <a:effectLst/>
                <a:uLnTx/>
                <a:uFillTx/>
                <a:latin typeface="Arial" panose="020B0604020202020204"/>
                <a:ea typeface="+mn-ea"/>
                <a:cs typeface="+mn-cs"/>
              </a:rPr>
              <a:t>Division Office</a:t>
            </a:r>
          </a:p>
          <a:p>
            <a:pPr marL="257175" marR="0" lvl="0" indent="-257175" algn="l" defTabSz="914400" rtl="0" eaLnBrk="1" fontAlgn="base" latinLnBrk="0" hangingPunct="1">
              <a:lnSpc>
                <a:spcPct val="100000"/>
              </a:lnSpc>
              <a:spcBef>
                <a:spcPts val="1200"/>
              </a:spcBef>
              <a:spcAft>
                <a:spcPct val="0"/>
              </a:spcAft>
              <a:buClrTx/>
              <a:buSzPct val="140000"/>
              <a:buFont typeface="Arial" panose="020B0604020202020204" pitchFamily="34" charset="0"/>
              <a:buBlip>
                <a:blip r:embed="rId5"/>
              </a:buBlip>
              <a:tabLst/>
              <a:defRPr/>
            </a:pPr>
            <a:r>
              <a:rPr lang="en-US" sz="1400" kern="0" baseline="0">
                <a:solidFill>
                  <a:srgbClr val="FF0000"/>
                </a:solidFill>
                <a:latin typeface="Arial" panose="020B0604020202020204"/>
              </a:rPr>
              <a:t>Division Office Phone Number</a:t>
            </a:r>
            <a:endParaRPr kumimoji="0" lang="en-US" sz="1400" b="0" i="0" u="none" strike="noStrike" kern="0" cap="none" spc="0" normalizeH="0" baseline="0" noProof="0">
              <a:ln>
                <a:noFill/>
              </a:ln>
              <a:solidFill>
                <a:srgbClr val="FF0000"/>
              </a:solidFill>
              <a:effectLst/>
              <a:uLnTx/>
              <a:uFillTx/>
              <a:latin typeface="Arial" panose="020B0604020202020204"/>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2915" y="2267642"/>
            <a:ext cx="955685" cy="1050204"/>
          </a:xfrm>
          <a:prstGeom prst="rect">
            <a:avLst/>
          </a:prstGeom>
        </p:spPr>
      </p:pic>
      <p:sp>
        <p:nvSpPr>
          <p:cNvPr id="10" name="Content Placeholder 3"/>
          <p:cNvSpPr txBox="1">
            <a:spLocks/>
          </p:cNvSpPr>
          <p:nvPr/>
        </p:nvSpPr>
        <p:spPr>
          <a:xfrm>
            <a:off x="3993518" y="5376592"/>
            <a:ext cx="3622623" cy="1643453"/>
          </a:xfrm>
          <a:prstGeom prst="rect">
            <a:avLst/>
          </a:prstGeom>
        </p:spPr>
        <p:txBody>
          <a:bodyPr>
            <a:normAutofit/>
          </a:bodyPr>
          <a:lstStyle>
            <a:lvl1pPr marL="257175" indent="-257175" algn="l" rtl="0" eaLnBrk="1" fontAlgn="base" hangingPunct="1">
              <a:spcBef>
                <a:spcPts val="1200"/>
              </a:spcBef>
              <a:spcAft>
                <a:spcPct val="0"/>
              </a:spcAft>
              <a:buFont typeface="Wingdings" pitchFamily="2" charset="2"/>
              <a:buChar char="§"/>
              <a:defRPr lang="en-US" sz="2400" baseline="0" dirty="0" smtClean="0">
                <a:solidFill>
                  <a:schemeClr val="tx1">
                    <a:lumMod val="85000"/>
                    <a:lumOff val="15000"/>
                  </a:schemeClr>
                </a:solidFill>
                <a:latin typeface="+mn-lt"/>
                <a:ea typeface="+mn-ea"/>
                <a:cs typeface="+mn-cs"/>
              </a:defRPr>
            </a:lvl1pPr>
            <a:lvl2pPr marL="596504" indent="-248841" algn="l" rtl="0" eaLnBrk="1" fontAlgn="base" hangingPunct="1">
              <a:spcBef>
                <a:spcPts val="450"/>
              </a:spcBef>
              <a:spcAft>
                <a:spcPct val="0"/>
              </a:spcAft>
              <a:buFont typeface="Arial" panose="020B0604020202020204" pitchFamily="34" charset="0"/>
              <a:buChar char="─"/>
              <a:defRPr sz="2000" baseline="0">
                <a:solidFill>
                  <a:srgbClr val="777777"/>
                </a:solidFill>
                <a:latin typeface="+mn-lt"/>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marL="0" marR="0" lvl="0" indent="0" algn="l" defTabSz="914400" rtl="0" eaLnBrk="1" fontAlgn="base" latinLnBrk="0" hangingPunct="1">
              <a:lnSpc>
                <a:spcPct val="100000"/>
              </a:lnSpc>
              <a:spcBef>
                <a:spcPts val="1200"/>
              </a:spcBef>
              <a:spcAft>
                <a:spcPct val="0"/>
              </a:spcAft>
              <a:buClrTx/>
              <a:buSzTx/>
              <a:buFont typeface="Wingdings" pitchFamily="2" charset="2"/>
              <a:buNone/>
              <a:tabLst/>
              <a:defRPr/>
            </a:pPr>
            <a:r>
              <a:rPr kumimoji="0" lang="en-US" sz="1900" b="1" i="0" u="none" strike="noStrike" kern="0" cap="none" spc="0" normalizeH="0" baseline="0" noProof="0">
                <a:ln>
                  <a:noFill/>
                </a:ln>
                <a:solidFill>
                  <a:srgbClr val="000000">
                    <a:lumMod val="85000"/>
                    <a:lumOff val="15000"/>
                  </a:srgbClr>
                </a:solidFill>
                <a:effectLst/>
                <a:uLnTx/>
                <a:uFillTx/>
                <a:latin typeface="Arial" panose="020B0604020202020204"/>
                <a:ea typeface="+mn-ea"/>
                <a:cs typeface="+mn-cs"/>
              </a:rPr>
              <a:t>Contact Clearinghouse Team: </a:t>
            </a:r>
          </a:p>
          <a:p>
            <a:pPr marL="257175" marR="0" lvl="0" indent="-257175" algn="l" defTabSz="914400" rtl="0" eaLnBrk="1" fontAlgn="base" latinLnBrk="0" hangingPunct="1">
              <a:lnSpc>
                <a:spcPct val="100000"/>
              </a:lnSpc>
              <a:spcBef>
                <a:spcPts val="1200"/>
              </a:spcBef>
              <a:spcAft>
                <a:spcPct val="0"/>
              </a:spcAft>
              <a:buClrTx/>
              <a:buSzPct val="140000"/>
              <a:buFont typeface="Arial" panose="020B0604020202020204" pitchFamily="34" charset="0"/>
              <a:buBlip>
                <a:blip r:embed="rId5"/>
              </a:buBlip>
              <a:tabLst/>
              <a:defRPr/>
            </a:pPr>
            <a:r>
              <a:rPr kumimoji="0" lang="en-US" sz="1400" b="0" i="0" u="none" strike="noStrike" kern="0" cap="none" spc="0" normalizeH="0" baseline="0" noProof="0">
                <a:ln>
                  <a:noFill/>
                </a:ln>
                <a:solidFill>
                  <a:srgbClr val="000000"/>
                </a:solidFill>
                <a:effectLst/>
                <a:uLnTx/>
                <a:uFillTx/>
                <a:latin typeface="Arial" panose="020B0604020202020204"/>
                <a:ea typeface="+mn-ea"/>
                <a:cs typeface="+mn-cs"/>
              </a:rPr>
              <a:t>Email </a:t>
            </a:r>
            <a:r>
              <a:rPr kumimoji="0" lang="en-US" sz="1400" b="0" i="0" u="none" strike="noStrike" kern="0" cap="none" spc="0" normalizeH="0" baseline="0" noProof="0">
                <a:ln>
                  <a:noFill/>
                </a:ln>
                <a:solidFill>
                  <a:srgbClr val="000000"/>
                </a:solidFill>
                <a:effectLst/>
                <a:uLnTx/>
                <a:uFillTx/>
                <a:latin typeface="Arial" panose="020B0604020202020204"/>
                <a:ea typeface="+mn-ea"/>
                <a:cs typeface="+mn-cs"/>
                <a:hlinkClick r:id="rId8"/>
              </a:rPr>
              <a:t>clearinghouse@dot.gov</a:t>
            </a:r>
            <a:r>
              <a:rPr kumimoji="0" lang="en-US" sz="1400" b="0" i="0" u="none" strike="noStrike" kern="0" cap="none" spc="0" normalizeH="0" baseline="0" noProof="0">
                <a:ln>
                  <a:noFill/>
                </a:ln>
                <a:solidFill>
                  <a:srgbClr val="000000"/>
                </a:solidFill>
                <a:effectLst/>
                <a:uLnTx/>
                <a:uFillTx/>
                <a:latin typeface="Arial" panose="020B0604020202020204"/>
                <a:ea typeface="+mn-ea"/>
                <a:cs typeface="+mn-cs"/>
              </a:rPr>
              <a:t> </a:t>
            </a:r>
          </a:p>
          <a:p>
            <a:pPr marL="257175" marR="0" lvl="0" indent="-257175" algn="l" defTabSz="914400" rtl="0" eaLnBrk="1" fontAlgn="base" latinLnBrk="0" hangingPunct="1">
              <a:lnSpc>
                <a:spcPct val="100000"/>
              </a:lnSpc>
              <a:spcBef>
                <a:spcPts val="1200"/>
              </a:spcBef>
              <a:spcAft>
                <a:spcPct val="0"/>
              </a:spcAft>
              <a:buClrTx/>
              <a:buSzPct val="140000"/>
              <a:buFont typeface="Arial" panose="020B0604020202020204" pitchFamily="34" charset="0"/>
              <a:buBlip>
                <a:blip r:embed="rId5"/>
              </a:buBlip>
              <a:tabLst/>
              <a:defRPr/>
            </a:pPr>
            <a:r>
              <a:rPr kumimoji="0" lang="en-US" sz="1400" b="0" i="0" u="none" strike="noStrike" kern="0" cap="none" spc="0" normalizeH="0" baseline="0" noProof="0">
                <a:ln>
                  <a:noFill/>
                </a:ln>
                <a:solidFill>
                  <a:srgbClr val="000000"/>
                </a:solidFill>
                <a:effectLst/>
                <a:uLnTx/>
                <a:uFillTx/>
                <a:latin typeface="Arial" panose="020B0604020202020204"/>
                <a:ea typeface="+mn-ea"/>
                <a:cs typeface="+mn-cs"/>
              </a:rPr>
              <a:t>Call 844-955-0207</a:t>
            </a:r>
          </a:p>
        </p:txBody>
      </p:sp>
    </p:spTree>
    <p:custDataLst>
      <p:tags r:id="rId1"/>
    </p:custDataLst>
    <p:extLst>
      <p:ext uri="{BB962C8B-B14F-4D97-AF65-F5344CB8AC3E}">
        <p14:creationId xmlns:p14="http://schemas.microsoft.com/office/powerpoint/2010/main" val="653973113"/>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475F6-15BF-E945-87A6-683076D41687}" type="slidenum">
              <a:rPr kumimoji="0" lang="en-US" sz="11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a:ln>
                <a:noFill/>
              </a:ln>
              <a:solidFill>
                <a:srgbClr val="000000"/>
              </a:solidFill>
              <a:effectLst/>
              <a:uLnTx/>
              <a:uFillTx/>
              <a:latin typeface="Arial" charset="0"/>
              <a:cs typeface="Arial" charset="0"/>
            </a:endParaRPr>
          </a:p>
        </p:txBody>
      </p:sp>
      <p:sp>
        <p:nvSpPr>
          <p:cNvPr id="5" name="Text Placeholder 1"/>
          <p:cNvSpPr>
            <a:spLocks noGrp="1"/>
          </p:cNvSpPr>
          <p:nvPr>
            <p:ph type="body" sz="quarter" idx="10"/>
          </p:nvPr>
        </p:nvSpPr>
        <p:spPr>
          <a:xfrm>
            <a:off x="429686" y="663679"/>
            <a:ext cx="11044559" cy="678303"/>
          </a:xfrm>
        </p:spPr>
        <p:txBody>
          <a:bodyPr>
            <a:normAutofit fontScale="85000" lnSpcReduction="10000"/>
          </a:bodyPr>
          <a:lstStyle/>
          <a:p>
            <a:r>
              <a:rPr lang="en-US"/>
              <a:t>The FMCSA Commercial Driver’s License Drug and Alcohol Clearinghouse</a:t>
            </a:r>
          </a:p>
        </p:txBody>
      </p:sp>
      <p:sp>
        <p:nvSpPr>
          <p:cNvPr id="6" name="Right Arrow 5"/>
          <p:cNvSpPr/>
          <p:nvPr/>
        </p:nvSpPr>
        <p:spPr>
          <a:xfrm>
            <a:off x="2719240" y="2242611"/>
            <a:ext cx="1037214" cy="500513"/>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7" name="Group 6"/>
          <p:cNvGrpSpPr/>
          <p:nvPr/>
        </p:nvGrpSpPr>
        <p:grpSpPr>
          <a:xfrm>
            <a:off x="3865182" y="3537931"/>
            <a:ext cx="2451383" cy="2199081"/>
            <a:chOff x="5231942" y="3812339"/>
            <a:chExt cx="2451383" cy="2199081"/>
          </a:xfrm>
        </p:grpSpPr>
        <p:sp>
          <p:nvSpPr>
            <p:cNvPr id="8" name="Rectangle 7"/>
            <p:cNvSpPr/>
            <p:nvPr/>
          </p:nvSpPr>
          <p:spPr>
            <a:xfrm>
              <a:off x="5450158" y="3824516"/>
              <a:ext cx="1287001" cy="449710"/>
            </a:xfrm>
            <a:prstGeom prst="rect">
              <a:avLst/>
            </a:prstGeom>
            <a:solidFill>
              <a:srgbClr val="0B6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TextBox 8"/>
            <p:cNvSpPr txBox="1"/>
            <p:nvPr/>
          </p:nvSpPr>
          <p:spPr>
            <a:xfrm>
              <a:off x="5513936" y="3812339"/>
              <a:ext cx="1164451" cy="56938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panose="020B0604020202020204"/>
                  <a:ea typeface="+mn-ea"/>
                  <a:cs typeface="+mn-cs"/>
                </a:rPr>
                <a:t>Retain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 name="Rectangle 9"/>
            <p:cNvSpPr/>
            <p:nvPr/>
          </p:nvSpPr>
          <p:spPr>
            <a:xfrm>
              <a:off x="5231942" y="4364815"/>
              <a:ext cx="2451383" cy="16466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panose="020B0604020202020204"/>
                  <a:ea typeface="+mn-ea"/>
                  <a:cs typeface="+mn-cs"/>
                </a:rPr>
                <a:t>Secure database retains the violation and CDL/CLP number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a:ea typeface="+mn-ea"/>
                  <a:cs typeface="+mn-cs"/>
                </a:rPr>
                <a:t>Includes driver’s status in return-to-duty (RTD) process</a:t>
              </a:r>
            </a:p>
          </p:txBody>
        </p:sp>
      </p:grpSp>
      <p:grpSp>
        <p:nvGrpSpPr>
          <p:cNvPr id="11" name="Group 10"/>
          <p:cNvGrpSpPr/>
          <p:nvPr/>
        </p:nvGrpSpPr>
        <p:grpSpPr>
          <a:xfrm>
            <a:off x="889693" y="3537931"/>
            <a:ext cx="2222629" cy="2879401"/>
            <a:chOff x="1589087" y="3719393"/>
            <a:chExt cx="2222629" cy="2879401"/>
          </a:xfrm>
        </p:grpSpPr>
        <p:sp>
          <p:nvSpPr>
            <p:cNvPr id="12" name="Rectangle 11"/>
            <p:cNvSpPr/>
            <p:nvPr/>
          </p:nvSpPr>
          <p:spPr>
            <a:xfrm>
              <a:off x="1829153" y="3719393"/>
              <a:ext cx="1287001" cy="449710"/>
            </a:xfrm>
            <a:prstGeom prst="rect">
              <a:avLst/>
            </a:prstGeom>
            <a:solidFill>
              <a:srgbClr val="263D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TextBox 12"/>
            <p:cNvSpPr txBox="1"/>
            <p:nvPr/>
          </p:nvSpPr>
          <p:spPr>
            <a:xfrm>
              <a:off x="1813146" y="3719393"/>
              <a:ext cx="1319014" cy="56938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panose="020B0604020202020204"/>
                  <a:ea typeface="+mn-ea"/>
                  <a:cs typeface="+mn-cs"/>
                </a:rPr>
                <a:t>Record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TextBox 13"/>
            <p:cNvSpPr txBox="1"/>
            <p:nvPr/>
          </p:nvSpPr>
          <p:spPr>
            <a:xfrm>
              <a:off x="1589087" y="4259692"/>
              <a:ext cx="2222629" cy="23391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panose="020B0604020202020204"/>
                  <a:ea typeface="+mn-ea"/>
                  <a:cs typeface="+mn-cs"/>
                </a:rPr>
                <a:t>Employers </a:t>
              </a:r>
              <a:r>
                <a:rPr kumimoji="0" lang="en-US" sz="1600" b="0" i="0" u="none" strike="noStrike" kern="1200" cap="none" spc="0" normalizeH="0" baseline="0" noProof="0">
                  <a:ln>
                    <a:noFill/>
                  </a:ln>
                  <a:solidFill>
                    <a:srgbClr val="000000"/>
                  </a:solidFill>
                  <a:effectLst/>
                  <a:uLnTx/>
                  <a:uFillTx/>
                  <a:latin typeface="Arial" panose="020B0604020202020204"/>
                  <a:ea typeface="+mn-ea"/>
                  <a:cs typeface="+mn-cs"/>
                </a:rPr>
                <a:t>and</a:t>
              </a:r>
              <a:r>
                <a:rPr kumimoji="0" lang="en-US" sz="1600" b="1" i="0" u="none" strike="noStrike" kern="1200" cap="none" spc="0" normalizeH="0" baseline="0" noProof="0">
                  <a:ln>
                    <a:noFill/>
                  </a:ln>
                  <a:solidFill>
                    <a:srgbClr val="000000"/>
                  </a:solidFill>
                  <a:effectLst/>
                  <a:uLnTx/>
                  <a:uFillTx/>
                  <a:latin typeface="Arial" panose="020B0604020202020204"/>
                  <a:ea typeface="+mn-ea"/>
                  <a:cs typeface="+mn-cs"/>
                </a:rPr>
                <a:t> medical review officers </a:t>
              </a:r>
              <a:r>
                <a:rPr kumimoji="0" lang="en-US" sz="1600" b="0" i="0" u="none" strike="noStrike" kern="1200" cap="none" spc="0" normalizeH="0" baseline="0" noProof="0">
                  <a:ln>
                    <a:noFill/>
                  </a:ln>
                  <a:solidFill>
                    <a:srgbClr val="000000"/>
                  </a:solidFill>
                  <a:effectLst/>
                  <a:uLnTx/>
                  <a:uFillTx/>
                  <a:latin typeface="Arial" panose="020B0604020202020204"/>
                  <a:ea typeface="+mn-ea"/>
                  <a:cs typeface="+mn-cs"/>
                </a:rPr>
                <a:t>report violation information to the Clearinghouse         (positive tests, refusals to test, actual knowledge)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5" name="Group 14"/>
          <p:cNvGrpSpPr/>
          <p:nvPr/>
        </p:nvGrpSpPr>
        <p:grpSpPr>
          <a:xfrm>
            <a:off x="7001775" y="3537931"/>
            <a:ext cx="4614357" cy="1509602"/>
            <a:chOff x="8487468" y="3503285"/>
            <a:chExt cx="4614357" cy="1509602"/>
          </a:xfrm>
        </p:grpSpPr>
        <p:sp>
          <p:nvSpPr>
            <p:cNvPr id="16" name="Rectangle 15"/>
            <p:cNvSpPr/>
            <p:nvPr/>
          </p:nvSpPr>
          <p:spPr>
            <a:xfrm>
              <a:off x="9011927" y="4028002"/>
              <a:ext cx="4089898" cy="98488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panose="020B0604020202020204"/>
                  <a:ea typeface="+mn-ea"/>
                  <a:cs typeface="+mn-cs"/>
                </a:rPr>
                <a:t>Employers</a:t>
              </a:r>
              <a:r>
                <a:rPr kumimoji="0" lang="en-US" sz="1600"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en-US" sz="1600" b="1" i="0" u="none" strike="noStrike" kern="1200" cap="none" spc="0" normalizeH="0" baseline="0" noProof="0">
                  <a:ln>
                    <a:noFill/>
                  </a:ln>
                  <a:solidFill>
                    <a:srgbClr val="000000"/>
                  </a:solidFill>
                  <a:effectLst/>
                  <a:uLnTx/>
                  <a:uFillTx/>
                  <a:latin typeface="Arial" panose="020B0604020202020204"/>
                  <a:ea typeface="+mn-ea"/>
                  <a:cs typeface="+mn-cs"/>
                </a:rPr>
                <a:t>and C/TPAs </a:t>
              </a:r>
              <a:r>
                <a:rPr kumimoji="0" lang="en-US" sz="1600" b="0" i="0" u="none" strike="noStrike" kern="1200" cap="none" spc="0" normalizeH="0" baseline="0" noProof="0">
                  <a:ln>
                    <a:noFill/>
                  </a:ln>
                  <a:solidFill>
                    <a:srgbClr val="000000"/>
                  </a:solidFill>
                  <a:effectLst/>
                  <a:uLnTx/>
                  <a:uFillTx/>
                  <a:latin typeface="Arial" panose="020B0604020202020204"/>
                  <a:ea typeface="+mn-ea"/>
                  <a:cs typeface="+mn-cs"/>
                </a:rPr>
                <a:t>query the Clearinghouse for violation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a:ea typeface="+mn-ea"/>
                  <a:cs typeface="+mn-cs"/>
                </a:rPr>
                <a:t>information, with driver consent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17" name="Group 16"/>
            <p:cNvGrpSpPr/>
            <p:nvPr/>
          </p:nvGrpSpPr>
          <p:grpSpPr>
            <a:xfrm>
              <a:off x="8487468" y="3503285"/>
              <a:ext cx="2766451" cy="930254"/>
              <a:chOff x="4755356" y="3749857"/>
              <a:chExt cx="2766451" cy="930254"/>
            </a:xfrm>
          </p:grpSpPr>
          <p:sp>
            <p:nvSpPr>
              <p:cNvPr id="18" name="Rectangle 17"/>
              <p:cNvSpPr/>
              <p:nvPr/>
            </p:nvSpPr>
            <p:spPr>
              <a:xfrm>
                <a:off x="5493715" y="3757919"/>
                <a:ext cx="1287001" cy="449710"/>
              </a:xfrm>
              <a:prstGeom prst="rect">
                <a:avLst/>
              </a:prstGeom>
              <a:solidFill>
                <a:srgbClr val="FCB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 name="TextBox 18"/>
              <p:cNvSpPr txBox="1"/>
              <p:nvPr/>
            </p:nvSpPr>
            <p:spPr>
              <a:xfrm>
                <a:off x="5561191" y="3749857"/>
                <a:ext cx="1152048" cy="5693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panose="020B0604020202020204"/>
                    <a:ea typeface="+mn-ea"/>
                    <a:cs typeface="+mn-cs"/>
                  </a:rPr>
                  <a:t>Query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0" name="Rectangle 19"/>
              <p:cNvSpPr/>
              <p:nvPr/>
            </p:nvSpPr>
            <p:spPr>
              <a:xfrm>
                <a:off x="4755356" y="4341557"/>
                <a:ext cx="276645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sp>
        <p:nvSpPr>
          <p:cNvPr id="21" name="Right Arrow 20"/>
          <p:cNvSpPr/>
          <p:nvPr/>
        </p:nvSpPr>
        <p:spPr>
          <a:xfrm>
            <a:off x="5691565" y="2238976"/>
            <a:ext cx="1659429" cy="500513"/>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2" name="Picture 21">
            <a:extLst>
              <a:ext uri="{FF2B5EF4-FFF2-40B4-BE49-F238E27FC236}">
                <a16:creationId xmlns:a16="http://schemas.microsoft.com/office/drawing/2014/main" id="{89134D90-52E9-E446-A877-EE3AE01C0C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1965" y="1912898"/>
            <a:ext cx="1057721" cy="1074248"/>
          </a:xfrm>
          <a:prstGeom prst="rect">
            <a:avLst/>
          </a:prstGeom>
        </p:spPr>
      </p:pic>
      <p:pic>
        <p:nvPicPr>
          <p:cNvPr id="23" name="Picture 22">
            <a:extLst>
              <a:ext uri="{FF2B5EF4-FFF2-40B4-BE49-F238E27FC236}">
                <a16:creationId xmlns:a16="http://schemas.microsoft.com/office/drawing/2014/main" id="{2489B72D-A90F-EA41-9209-842A7C6F75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56454" y="1460779"/>
            <a:ext cx="1940891" cy="1971217"/>
          </a:xfrm>
          <a:prstGeom prst="rect">
            <a:avLst/>
          </a:prstGeom>
        </p:spPr>
      </p:pic>
      <p:pic>
        <p:nvPicPr>
          <p:cNvPr id="24" name="Picture 23">
            <a:extLst>
              <a:ext uri="{FF2B5EF4-FFF2-40B4-BE49-F238E27FC236}">
                <a16:creationId xmlns:a16="http://schemas.microsoft.com/office/drawing/2014/main" id="{122703A5-8FC0-364F-B546-01092D676A1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3463" y="1460779"/>
            <a:ext cx="1920342" cy="1950347"/>
          </a:xfrm>
          <a:prstGeom prst="rect">
            <a:avLst/>
          </a:prstGeom>
        </p:spPr>
      </p:pic>
      <p:pic>
        <p:nvPicPr>
          <p:cNvPr id="25" name="Picture 24">
            <a:extLst>
              <a:ext uri="{FF2B5EF4-FFF2-40B4-BE49-F238E27FC236}">
                <a16:creationId xmlns:a16="http://schemas.microsoft.com/office/drawing/2014/main" id="{2392B379-4534-E849-8F8D-0B92780D69E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23464" y="1460779"/>
            <a:ext cx="1920342" cy="1950347"/>
          </a:xfrm>
          <a:prstGeom prst="rect">
            <a:avLst/>
          </a:prstGeom>
        </p:spPr>
      </p:pic>
      <p:sp>
        <p:nvSpPr>
          <p:cNvPr id="2" name="Rectangle 1"/>
          <p:cNvSpPr/>
          <p:nvPr/>
        </p:nvSpPr>
        <p:spPr>
          <a:xfrm>
            <a:off x="7526234" y="4988240"/>
            <a:ext cx="4163539"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FMCSA </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uses data for enforcement purposes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State enforcement agencies</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 will receive</a:t>
            </a:r>
            <a:r>
              <a:rPr kumimoji="0" lang="en-US" sz="1400" b="0" i="0" u="none" strike="sngStrike" kern="1200" cap="none" spc="0" normalizeH="0" baseline="0" noProof="0">
                <a:ln>
                  <a:noFill/>
                </a:ln>
                <a:solidFill>
                  <a:srgbClr val="FF0000"/>
                </a:solidFill>
                <a:effectLst/>
                <a:uLnTx/>
                <a:uFillTx/>
                <a:latin typeface="Arial" panose="020B0604020202020204"/>
                <a:ea typeface="+mn-ea"/>
                <a:cs typeface="+mn-cs"/>
              </a:rPr>
              <a:t> </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driver eligibility status (i.e., Prohibited/Not Prohibited)</a:t>
            </a: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Drivers</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 can access only their own information </a:t>
            </a:r>
          </a:p>
        </p:txBody>
      </p:sp>
      <p:sp>
        <p:nvSpPr>
          <p:cNvPr id="26" name="TextBox 25"/>
          <p:cNvSpPr txBox="1"/>
          <p:nvPr/>
        </p:nvSpPr>
        <p:spPr>
          <a:xfrm>
            <a:off x="5634130" y="2764008"/>
            <a:ext cx="1753099" cy="4462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panose="020B0604020202020204"/>
                <a:ea typeface="+mn-ea"/>
                <a:cs typeface="+mn-cs"/>
              </a:rPr>
              <a:t>Driver consent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2823122614"/>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Increasing safety on our Nation’s roadways</a:t>
            </a:r>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1475F6-15BF-E945-87A6-683076D41687}" type="slidenum">
              <a:rPr kumimoji="0" lang="en-US" sz="11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a:ln>
                <a:noFill/>
              </a:ln>
              <a:solidFill>
                <a:srgbClr val="000000"/>
              </a:solidFill>
              <a:effectLst/>
              <a:uLnTx/>
              <a:uFillTx/>
              <a:latin typeface="Arial" charset="0"/>
              <a:cs typeface="Arial" charset="0"/>
            </a:endParaRPr>
          </a:p>
        </p:txBody>
      </p:sp>
      <p:sp>
        <p:nvSpPr>
          <p:cNvPr id="7" name="Text Placeholder 17"/>
          <p:cNvSpPr txBox="1">
            <a:spLocks/>
          </p:cNvSpPr>
          <p:nvPr/>
        </p:nvSpPr>
        <p:spPr>
          <a:xfrm>
            <a:off x="561563" y="1853830"/>
            <a:ext cx="3400811" cy="1764921"/>
          </a:xfrm>
          <a:prstGeom prst="rect">
            <a:avLst/>
          </a:prstGeom>
          <a:solidFill>
            <a:srgbClr val="F2F2F2"/>
          </a:solidFill>
        </p:spPr>
        <p:txBody>
          <a:bodyPr lIns="228600" tIns="246888">
            <a:normAutofit/>
          </a:bodyPr>
          <a:lstStyle>
            <a:lvl1pPr marL="0" indent="0" algn="l" defTabSz="342900" rtl="0" eaLnBrk="1" fontAlgn="base" latinLnBrk="0" hangingPunct="1">
              <a:lnSpc>
                <a:spcPct val="100000"/>
              </a:lnSpc>
              <a:spcBef>
                <a:spcPts val="1200"/>
              </a:spcBef>
              <a:spcAft>
                <a:spcPct val="0"/>
              </a:spcAft>
              <a:buFont typeface="Wingdings" pitchFamily="2" charset="2"/>
              <a:buNone/>
              <a:defRPr lang="en-US" sz="1600" b="1" kern="1200" baseline="0" dirty="0" smtClean="0">
                <a:solidFill>
                  <a:schemeClr val="tx1"/>
                </a:solidFill>
                <a:latin typeface="+mn-lt"/>
                <a:ea typeface="+mn-ea"/>
                <a:cs typeface="+mn-cs"/>
              </a:defRPr>
            </a:lvl1pPr>
            <a:lvl2pPr marL="342900" indent="0" algn="l" rtl="0" eaLnBrk="1" fontAlgn="base" hangingPunct="1">
              <a:spcBef>
                <a:spcPts val="450"/>
              </a:spcBef>
              <a:spcAft>
                <a:spcPct val="0"/>
              </a:spcAft>
              <a:buFont typeface="Arial" panose="020B0604020202020204" pitchFamily="34" charset="0"/>
              <a:buNone/>
              <a:defRPr lang="en-US" sz="1050" kern="1200" baseline="0" dirty="0" smtClean="0">
                <a:solidFill>
                  <a:schemeClr val="bg2"/>
                </a:solidFill>
                <a:latin typeface="+mn-lt"/>
                <a:ea typeface="+mn-ea"/>
                <a:cs typeface="+mn-cs"/>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marL="0" marR="0" lvl="0" indent="0" algn="l" defTabSz="342900" rtl="0" eaLnBrk="1" fontAlgn="base" latinLnBrk="0" hangingPunct="1">
              <a:lnSpc>
                <a:spcPts val="2500"/>
              </a:lnSpc>
              <a:spcBef>
                <a:spcPts val="1200"/>
              </a:spcBef>
              <a:spcAft>
                <a:spcPct val="0"/>
              </a:spcAft>
              <a:buClrTx/>
              <a:buSzTx/>
              <a:buFont typeface="Wingdings" pitchFamily="2" charset="2"/>
              <a:buNone/>
              <a:tabLst/>
              <a:defRPr/>
            </a:pPr>
            <a:r>
              <a:rPr kumimoji="0" lang="en-US" sz="2000" b="0" i="0" u="none" strike="noStrike" kern="1200" cap="none" spc="0" normalizeH="0" baseline="0" noProof="0">
                <a:ln>
                  <a:noFill/>
                </a:ln>
                <a:solidFill>
                  <a:srgbClr val="000000"/>
                </a:solidFill>
                <a:effectLst/>
                <a:uLnTx/>
                <a:uFillTx/>
                <a:latin typeface="Arial" panose="020B0604020202020204"/>
                <a:ea typeface="+mn-ea"/>
                <a:cs typeface="+mn-cs"/>
              </a:rPr>
              <a:t>Real-time access to reported violation information for select registered users</a:t>
            </a:r>
            <a:endParaRPr kumimoji="0" lang="en-US" sz="1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 name="Text Placeholder 17"/>
          <p:cNvSpPr txBox="1">
            <a:spLocks/>
          </p:cNvSpPr>
          <p:nvPr/>
        </p:nvSpPr>
        <p:spPr>
          <a:xfrm>
            <a:off x="4229093" y="1883810"/>
            <a:ext cx="3400811" cy="1764921"/>
          </a:xfrm>
          <a:prstGeom prst="rect">
            <a:avLst/>
          </a:prstGeom>
          <a:solidFill>
            <a:srgbClr val="F2F2F2"/>
          </a:solidFill>
        </p:spPr>
        <p:txBody>
          <a:bodyPr lIns="228600" tIns="246888">
            <a:normAutofit/>
          </a:bodyPr>
          <a:lstStyle>
            <a:lvl1pPr marL="0" indent="0" algn="l" defTabSz="342900" rtl="0" eaLnBrk="1" fontAlgn="base" latinLnBrk="0" hangingPunct="1">
              <a:lnSpc>
                <a:spcPct val="100000"/>
              </a:lnSpc>
              <a:spcBef>
                <a:spcPts val="1200"/>
              </a:spcBef>
              <a:spcAft>
                <a:spcPct val="0"/>
              </a:spcAft>
              <a:buFont typeface="Wingdings" pitchFamily="2" charset="2"/>
              <a:buNone/>
              <a:defRPr lang="en-US" sz="1600" b="1" kern="1200" baseline="0" dirty="0" smtClean="0">
                <a:solidFill>
                  <a:schemeClr val="tx1"/>
                </a:solidFill>
                <a:latin typeface="+mn-lt"/>
                <a:ea typeface="+mn-ea"/>
                <a:cs typeface="+mn-cs"/>
              </a:defRPr>
            </a:lvl1pPr>
            <a:lvl2pPr marL="342900" indent="0" algn="l" rtl="0" eaLnBrk="1" fontAlgn="base" hangingPunct="1">
              <a:spcBef>
                <a:spcPts val="450"/>
              </a:spcBef>
              <a:spcAft>
                <a:spcPct val="0"/>
              </a:spcAft>
              <a:buFont typeface="Arial" panose="020B0604020202020204" pitchFamily="34" charset="0"/>
              <a:buNone/>
              <a:defRPr lang="en-US" sz="1050" kern="1200" baseline="0" dirty="0" smtClean="0">
                <a:solidFill>
                  <a:schemeClr val="bg2"/>
                </a:solidFill>
                <a:latin typeface="+mn-lt"/>
                <a:ea typeface="+mn-ea"/>
                <a:cs typeface="+mn-cs"/>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marL="0" marR="0" lvl="0" indent="0" algn="l" defTabSz="342900" rtl="0" eaLnBrk="1" fontAlgn="base" latinLnBrk="0" hangingPunct="1">
              <a:lnSpc>
                <a:spcPts val="2500"/>
              </a:lnSpc>
              <a:spcBef>
                <a:spcPts val="1200"/>
              </a:spcBef>
              <a:spcAft>
                <a:spcPct val="0"/>
              </a:spcAft>
              <a:buClrTx/>
              <a:buSzTx/>
              <a:buFont typeface="Wingdings" pitchFamily="2" charset="2"/>
              <a:buNone/>
              <a:tabLst/>
              <a:defRPr/>
            </a:pPr>
            <a:r>
              <a:rPr kumimoji="0" lang="en-US" sz="2000" b="0" i="0" u="none" strike="noStrike" kern="1200" cap="none" spc="0" normalizeH="0" baseline="0" noProof="0">
                <a:ln>
                  <a:noFill/>
                </a:ln>
                <a:solidFill>
                  <a:srgbClr val="000000"/>
                </a:solidFill>
                <a:effectLst/>
                <a:uLnTx/>
                <a:uFillTx/>
                <a:latin typeface="Arial" panose="020B0604020202020204"/>
                <a:ea typeface="+mn-ea"/>
                <a:cs typeface="+mn-cs"/>
              </a:rPr>
              <a:t>Easier for employers to meet pre-employment investigation and reporting obligations</a:t>
            </a:r>
            <a:endParaRPr kumimoji="0" lang="en-US" sz="1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 name="Text Placeholder 17"/>
          <p:cNvSpPr txBox="1">
            <a:spLocks/>
          </p:cNvSpPr>
          <p:nvPr/>
        </p:nvSpPr>
        <p:spPr>
          <a:xfrm>
            <a:off x="544802" y="3937463"/>
            <a:ext cx="3400811" cy="1764921"/>
          </a:xfrm>
          <a:prstGeom prst="rect">
            <a:avLst/>
          </a:prstGeom>
          <a:solidFill>
            <a:srgbClr val="F2F2F2"/>
          </a:solidFill>
        </p:spPr>
        <p:txBody>
          <a:bodyPr lIns="228600" tIns="246888">
            <a:normAutofit/>
          </a:bodyPr>
          <a:lstStyle>
            <a:lvl1pPr marL="0" indent="0" algn="l" defTabSz="342900" rtl="0" eaLnBrk="1" fontAlgn="base" latinLnBrk="0" hangingPunct="1">
              <a:lnSpc>
                <a:spcPct val="100000"/>
              </a:lnSpc>
              <a:spcBef>
                <a:spcPts val="1200"/>
              </a:spcBef>
              <a:spcAft>
                <a:spcPct val="0"/>
              </a:spcAft>
              <a:buFont typeface="Wingdings" pitchFamily="2" charset="2"/>
              <a:buNone/>
              <a:defRPr lang="en-US" sz="1600" b="1" kern="1200" baseline="0" dirty="0" smtClean="0">
                <a:solidFill>
                  <a:schemeClr val="tx1"/>
                </a:solidFill>
                <a:latin typeface="+mn-lt"/>
                <a:ea typeface="+mn-ea"/>
                <a:cs typeface="+mn-cs"/>
              </a:defRPr>
            </a:lvl1pPr>
            <a:lvl2pPr marL="342900" indent="0" algn="l" rtl="0" eaLnBrk="1" fontAlgn="base" hangingPunct="1">
              <a:spcBef>
                <a:spcPts val="450"/>
              </a:spcBef>
              <a:spcAft>
                <a:spcPct val="0"/>
              </a:spcAft>
              <a:buFont typeface="Arial" panose="020B0604020202020204" pitchFamily="34" charset="0"/>
              <a:buNone/>
              <a:defRPr lang="en-US" sz="1050" kern="1200" baseline="0" dirty="0" smtClean="0">
                <a:solidFill>
                  <a:schemeClr val="bg2"/>
                </a:solidFill>
                <a:latin typeface="+mn-lt"/>
                <a:ea typeface="+mn-ea"/>
                <a:cs typeface="+mn-cs"/>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marL="0" marR="0" lvl="0" indent="0" algn="l" defTabSz="342900" rtl="0" eaLnBrk="1" fontAlgn="base" latinLnBrk="0" hangingPunct="1">
              <a:lnSpc>
                <a:spcPts val="2500"/>
              </a:lnSpc>
              <a:spcBef>
                <a:spcPts val="1200"/>
              </a:spcBef>
              <a:spcAft>
                <a:spcPct val="0"/>
              </a:spcAft>
              <a:buClrTx/>
              <a:buSzTx/>
              <a:buFont typeface="Wingdings" pitchFamily="2" charset="2"/>
              <a:buNone/>
              <a:tabLst/>
              <a:defRPr/>
            </a:pPr>
            <a:r>
              <a:rPr kumimoji="0" lang="en-US" sz="2000" b="0" i="0" u="none" strike="noStrike" kern="1200" cap="none" spc="0" normalizeH="0" baseline="0" noProof="0">
                <a:ln>
                  <a:noFill/>
                </a:ln>
                <a:solidFill>
                  <a:srgbClr val="000000"/>
                </a:solidFill>
                <a:effectLst/>
                <a:uLnTx/>
                <a:uFillTx/>
                <a:latin typeface="Arial" panose="020B0604020202020204"/>
                <a:ea typeface="+mn-ea"/>
                <a:cs typeface="+mn-cs"/>
              </a:rPr>
              <a:t>More difficult for drivers to conceal drug and alcohol violations from employers</a:t>
            </a:r>
            <a:endParaRPr kumimoji="0" lang="en-US" sz="1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 name="Text Placeholder 17"/>
          <p:cNvSpPr txBox="1">
            <a:spLocks/>
          </p:cNvSpPr>
          <p:nvPr/>
        </p:nvSpPr>
        <p:spPr>
          <a:xfrm>
            <a:off x="4229093" y="3937463"/>
            <a:ext cx="3400811" cy="1764922"/>
          </a:xfrm>
          <a:prstGeom prst="rect">
            <a:avLst/>
          </a:prstGeom>
          <a:solidFill>
            <a:srgbClr val="F2F2F2"/>
          </a:solidFill>
        </p:spPr>
        <p:txBody>
          <a:bodyPr lIns="228600" tIns="246888">
            <a:normAutofit/>
          </a:bodyPr>
          <a:lstStyle>
            <a:lvl1pPr marL="0" indent="0" algn="l" defTabSz="342900" rtl="0" eaLnBrk="1" fontAlgn="base" latinLnBrk="0" hangingPunct="1">
              <a:lnSpc>
                <a:spcPct val="100000"/>
              </a:lnSpc>
              <a:spcBef>
                <a:spcPts val="1200"/>
              </a:spcBef>
              <a:spcAft>
                <a:spcPct val="0"/>
              </a:spcAft>
              <a:buFont typeface="Wingdings" pitchFamily="2" charset="2"/>
              <a:buNone/>
              <a:defRPr lang="en-US" sz="1600" b="1" kern="1200" baseline="0" dirty="0" smtClean="0">
                <a:solidFill>
                  <a:schemeClr val="tx1"/>
                </a:solidFill>
                <a:latin typeface="+mn-lt"/>
                <a:ea typeface="+mn-ea"/>
                <a:cs typeface="+mn-cs"/>
              </a:defRPr>
            </a:lvl1pPr>
            <a:lvl2pPr marL="342900" indent="0" algn="l" rtl="0" eaLnBrk="1" fontAlgn="base" hangingPunct="1">
              <a:spcBef>
                <a:spcPts val="450"/>
              </a:spcBef>
              <a:spcAft>
                <a:spcPct val="0"/>
              </a:spcAft>
              <a:buFont typeface="Arial" panose="020B0604020202020204" pitchFamily="34" charset="0"/>
              <a:buNone/>
              <a:defRPr lang="en-US" sz="1050" kern="1200" baseline="0" dirty="0" smtClean="0">
                <a:solidFill>
                  <a:schemeClr val="bg2"/>
                </a:solidFill>
                <a:latin typeface="+mn-lt"/>
                <a:ea typeface="+mn-ea"/>
                <a:cs typeface="+mn-cs"/>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marL="0" marR="0" lvl="0" indent="0" algn="l" defTabSz="342900" rtl="0" eaLnBrk="1" fontAlgn="base" latinLnBrk="0" hangingPunct="1">
              <a:lnSpc>
                <a:spcPts val="2500"/>
              </a:lnSpc>
              <a:spcBef>
                <a:spcPts val="1200"/>
              </a:spcBef>
              <a:spcAft>
                <a:spcPct val="0"/>
              </a:spcAft>
              <a:buClrTx/>
              <a:buSzTx/>
              <a:buFont typeface="Wingdings" pitchFamily="2" charset="2"/>
              <a:buNone/>
              <a:tabLst/>
              <a:defRPr/>
            </a:pPr>
            <a:r>
              <a:rPr kumimoji="0" lang="en-US" sz="2000" b="0" i="0" u="none" strike="noStrike" kern="1200" cap="none" spc="0" normalizeH="0" baseline="0" noProof="0">
                <a:ln>
                  <a:noFill/>
                </a:ln>
                <a:solidFill>
                  <a:srgbClr val="000000"/>
                </a:solidFill>
                <a:effectLst/>
                <a:uLnTx/>
                <a:uFillTx/>
                <a:latin typeface="Arial" panose="020B0604020202020204"/>
                <a:ea typeface="+mn-ea"/>
                <a:cs typeface="+mn-cs"/>
              </a:rPr>
              <a:t>More insight into employer compliance with drug and alcohol testing rules</a:t>
            </a:r>
            <a:endParaRPr kumimoji="0" lang="en-US" sz="1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 name="Text Placeholder 17"/>
          <p:cNvSpPr txBox="1">
            <a:spLocks/>
          </p:cNvSpPr>
          <p:nvPr/>
        </p:nvSpPr>
        <p:spPr>
          <a:xfrm>
            <a:off x="9143843" y="3447490"/>
            <a:ext cx="2690970" cy="979946"/>
          </a:xfrm>
          <a:prstGeom prst="rect">
            <a:avLst/>
          </a:prstGeom>
          <a:solidFill>
            <a:schemeClr val="accent2"/>
          </a:solidFill>
        </p:spPr>
        <p:txBody>
          <a:bodyPr lIns="0" tIns="246888" rIns="0">
            <a:normAutofit/>
          </a:bodyPr>
          <a:lstStyle>
            <a:lvl1pPr marL="0" indent="0" algn="l" defTabSz="342900" rtl="0" eaLnBrk="1" fontAlgn="base" latinLnBrk="0" hangingPunct="1">
              <a:lnSpc>
                <a:spcPct val="100000"/>
              </a:lnSpc>
              <a:spcBef>
                <a:spcPts val="1200"/>
              </a:spcBef>
              <a:spcAft>
                <a:spcPct val="0"/>
              </a:spcAft>
              <a:buFont typeface="Wingdings" pitchFamily="2" charset="2"/>
              <a:buNone/>
              <a:defRPr lang="en-US" sz="1600" b="1" kern="1200" baseline="0" dirty="0" smtClean="0">
                <a:solidFill>
                  <a:schemeClr val="tx1"/>
                </a:solidFill>
                <a:latin typeface="+mn-lt"/>
                <a:ea typeface="+mn-ea"/>
                <a:cs typeface="+mn-cs"/>
              </a:defRPr>
            </a:lvl1pPr>
            <a:lvl2pPr marL="342900" indent="0" algn="l" rtl="0" eaLnBrk="1" fontAlgn="base" hangingPunct="1">
              <a:spcBef>
                <a:spcPts val="450"/>
              </a:spcBef>
              <a:spcAft>
                <a:spcPct val="0"/>
              </a:spcAft>
              <a:buFont typeface="Arial" panose="020B0604020202020204" pitchFamily="34" charset="0"/>
              <a:buNone/>
              <a:defRPr lang="en-US" sz="1050" kern="1200" baseline="0" dirty="0" smtClean="0">
                <a:solidFill>
                  <a:schemeClr val="bg2"/>
                </a:solidFill>
                <a:latin typeface="+mn-lt"/>
                <a:ea typeface="+mn-ea"/>
                <a:cs typeface="+mn-cs"/>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marL="0" marR="0" lvl="0" indent="0" algn="ctr" defTabSz="342900" rtl="0" eaLnBrk="1" fontAlgn="base" latinLnBrk="0" hangingPunct="1">
              <a:lnSpc>
                <a:spcPts val="3000"/>
              </a:lnSpc>
              <a:spcBef>
                <a:spcPts val="1200"/>
              </a:spcBef>
              <a:spcAft>
                <a:spcPct val="0"/>
              </a:spcAft>
              <a:buClrTx/>
              <a:buSzTx/>
              <a:buFont typeface="Wingdings" pitchFamily="2" charset="2"/>
              <a:buNone/>
              <a:tabLst/>
              <a:defRPr/>
            </a:pPr>
            <a:r>
              <a:rPr kumimoji="0" lang="en-US" sz="2400" b="1" i="0" u="none" strike="noStrike" kern="1200" cap="none" spc="0" normalizeH="0" baseline="0" noProof="0">
                <a:ln>
                  <a:noFill/>
                </a:ln>
                <a:solidFill>
                  <a:srgbClr val="FFFFFF"/>
                </a:solidFill>
                <a:effectLst/>
                <a:uLnTx/>
                <a:uFillTx/>
                <a:latin typeface="Arial" panose="020B0604020202020204"/>
                <a:ea typeface="+mn-ea"/>
                <a:cs typeface="+mn-cs"/>
              </a:rPr>
              <a:t>Safer Roadways</a:t>
            </a:r>
            <a:endParaRPr kumimoji="0" lang="en-US" sz="2000" b="1"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31226" y="761757"/>
            <a:ext cx="1747636" cy="1801561"/>
          </a:xfrm>
          <a:prstGeom prst="rect">
            <a:avLst/>
          </a:prstGeom>
        </p:spPr>
      </p:pic>
      <p:cxnSp>
        <p:nvCxnSpPr>
          <p:cNvPr id="12" name="Straight Connector 11"/>
          <p:cNvCxnSpPr/>
          <p:nvPr/>
        </p:nvCxnSpPr>
        <p:spPr bwMode="auto">
          <a:xfrm>
            <a:off x="561563" y="3618751"/>
            <a:ext cx="3384050" cy="0"/>
          </a:xfrm>
          <a:prstGeom prst="line">
            <a:avLst/>
          </a:prstGeom>
          <a:solidFill>
            <a:schemeClr val="accent1"/>
          </a:solidFill>
          <a:ln w="41275" cap="flat" cmpd="sng" algn="ctr">
            <a:solidFill>
              <a:schemeClr val="accent2"/>
            </a:solidFill>
            <a:prstDash val="solid"/>
            <a:round/>
            <a:headEnd type="none" w="med" len="med"/>
            <a:tailEnd type="none" w="med" len="med"/>
          </a:ln>
          <a:effectLst/>
        </p:spPr>
      </p:cxnSp>
      <p:cxnSp>
        <p:nvCxnSpPr>
          <p:cNvPr id="20" name="Straight Connector 19"/>
          <p:cNvCxnSpPr/>
          <p:nvPr/>
        </p:nvCxnSpPr>
        <p:spPr bwMode="auto">
          <a:xfrm>
            <a:off x="4219163" y="3618751"/>
            <a:ext cx="3384050" cy="0"/>
          </a:xfrm>
          <a:prstGeom prst="line">
            <a:avLst/>
          </a:prstGeom>
          <a:solidFill>
            <a:schemeClr val="accent1"/>
          </a:solidFill>
          <a:ln w="41275" cap="flat" cmpd="sng" algn="ctr">
            <a:solidFill>
              <a:schemeClr val="accent2"/>
            </a:solidFill>
            <a:prstDash val="solid"/>
            <a:round/>
            <a:headEnd type="none" w="med" len="med"/>
            <a:tailEnd type="none" w="med" len="med"/>
          </a:ln>
          <a:effectLst/>
        </p:spPr>
      </p:cxnSp>
      <p:cxnSp>
        <p:nvCxnSpPr>
          <p:cNvPr id="21" name="Straight Connector 20"/>
          <p:cNvCxnSpPr/>
          <p:nvPr/>
        </p:nvCxnSpPr>
        <p:spPr bwMode="auto">
          <a:xfrm>
            <a:off x="561563" y="5676151"/>
            <a:ext cx="3384050" cy="0"/>
          </a:xfrm>
          <a:prstGeom prst="line">
            <a:avLst/>
          </a:prstGeom>
          <a:solidFill>
            <a:schemeClr val="accent1"/>
          </a:solidFill>
          <a:ln w="41275" cap="flat" cmpd="sng" algn="ctr">
            <a:solidFill>
              <a:schemeClr val="accent2"/>
            </a:solidFill>
            <a:prstDash val="solid"/>
            <a:round/>
            <a:headEnd type="none" w="med" len="med"/>
            <a:tailEnd type="none" w="med" len="med"/>
          </a:ln>
          <a:effectLst/>
        </p:spPr>
      </p:cxnSp>
      <p:cxnSp>
        <p:nvCxnSpPr>
          <p:cNvPr id="22" name="Straight Connector 21"/>
          <p:cNvCxnSpPr/>
          <p:nvPr/>
        </p:nvCxnSpPr>
        <p:spPr bwMode="auto">
          <a:xfrm>
            <a:off x="4219163" y="5676151"/>
            <a:ext cx="3384050" cy="0"/>
          </a:xfrm>
          <a:prstGeom prst="line">
            <a:avLst/>
          </a:prstGeom>
          <a:solidFill>
            <a:schemeClr val="accent1"/>
          </a:solidFill>
          <a:ln w="41275" cap="flat" cmpd="sng" algn="ctr">
            <a:solidFill>
              <a:schemeClr val="accent2"/>
            </a:solidFill>
            <a:prstDash val="solid"/>
            <a:round/>
            <a:headEnd type="none" w="med" len="med"/>
            <a:tailEnd type="none" w="med" len="med"/>
          </a:ln>
          <a:effectLst/>
        </p:spPr>
      </p:cxnSp>
      <p:grpSp>
        <p:nvGrpSpPr>
          <p:cNvPr id="15" name="Group 14">
            <a:extLst>
              <a:ext uri="{FF2B5EF4-FFF2-40B4-BE49-F238E27FC236}">
                <a16:creationId xmlns:a16="http://schemas.microsoft.com/office/drawing/2014/main" id="{C96359BE-FCCB-44DD-A9E5-40A141A51E4D}"/>
              </a:ext>
            </a:extLst>
          </p:cNvPr>
          <p:cNvGrpSpPr/>
          <p:nvPr/>
        </p:nvGrpSpPr>
        <p:grpSpPr>
          <a:xfrm>
            <a:off x="7741050" y="3526150"/>
            <a:ext cx="1283503" cy="791203"/>
            <a:chOff x="7785208" y="3502485"/>
            <a:chExt cx="1092879" cy="548640"/>
          </a:xfrm>
        </p:grpSpPr>
        <p:sp>
          <p:nvSpPr>
            <p:cNvPr id="16" name="Triangle 2">
              <a:extLst>
                <a:ext uri="{FF2B5EF4-FFF2-40B4-BE49-F238E27FC236}">
                  <a16:creationId xmlns:a16="http://schemas.microsoft.com/office/drawing/2014/main" id="{5AEDE21C-F38D-4D15-8097-E297C60957AD}"/>
                </a:ext>
              </a:extLst>
            </p:cNvPr>
            <p:cNvSpPr/>
            <p:nvPr/>
          </p:nvSpPr>
          <p:spPr bwMode="auto">
            <a:xfrm rot="5400000">
              <a:off x="8433950" y="3606988"/>
              <a:ext cx="548640" cy="339634"/>
            </a:xfrm>
            <a:prstGeom prst="triangl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6699"/>
                </a:solidFill>
                <a:effectLst/>
                <a:uLnTx/>
                <a:uFillTx/>
                <a:latin typeface="Arial" charset="0"/>
                <a:ea typeface="+mn-ea"/>
                <a:cs typeface="+mn-cs"/>
              </a:endParaRPr>
            </a:p>
          </p:txBody>
        </p:sp>
        <p:sp>
          <p:nvSpPr>
            <p:cNvPr id="17" name="Rectangle 16">
              <a:extLst>
                <a:ext uri="{FF2B5EF4-FFF2-40B4-BE49-F238E27FC236}">
                  <a16:creationId xmlns:a16="http://schemas.microsoft.com/office/drawing/2014/main" id="{8A51F42A-77F0-4308-A3C2-DCD6828C073D}"/>
                </a:ext>
              </a:extLst>
            </p:cNvPr>
            <p:cNvSpPr/>
            <p:nvPr/>
          </p:nvSpPr>
          <p:spPr bwMode="auto">
            <a:xfrm>
              <a:off x="7785208" y="3647588"/>
              <a:ext cx="805497" cy="265161"/>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6699"/>
                </a:solidFill>
                <a:effectLst/>
                <a:uLnTx/>
                <a:uFillTx/>
                <a:latin typeface="Arial" charset="0"/>
                <a:ea typeface="+mn-ea"/>
                <a:cs typeface="+mn-cs"/>
              </a:endParaRPr>
            </a:p>
          </p:txBody>
        </p:sp>
      </p:grpSp>
    </p:spTree>
    <p:custDataLst>
      <p:tags r:id="rId1"/>
    </p:custDataLst>
    <p:extLst>
      <p:ext uri="{BB962C8B-B14F-4D97-AF65-F5344CB8AC3E}">
        <p14:creationId xmlns:p14="http://schemas.microsoft.com/office/powerpoint/2010/main" val="2580491795"/>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Am I covered by the Clearinghouse rule? </a:t>
            </a:r>
          </a:p>
        </p:txBody>
      </p:sp>
      <p:sp>
        <p:nvSpPr>
          <p:cNvPr id="3" name="Content Placeholder 2"/>
          <p:cNvSpPr>
            <a:spLocks noGrp="1"/>
          </p:cNvSpPr>
          <p:nvPr>
            <p:ph idx="1"/>
          </p:nvPr>
        </p:nvSpPr>
        <p:spPr>
          <a:xfrm>
            <a:off x="429687" y="1514901"/>
            <a:ext cx="11075375" cy="4353636"/>
          </a:xfrm>
        </p:spPr>
        <p:txBody>
          <a:bodyPr>
            <a:normAutofit lnSpcReduction="10000"/>
          </a:bodyPr>
          <a:lstStyle/>
          <a:p>
            <a:r>
              <a:rPr lang="en-US"/>
              <a:t>All CDL drivers who operate CMVs on public roads and their employers and service agents. This includes, but is not limited to:</a:t>
            </a:r>
          </a:p>
          <a:p>
            <a:pPr lvl="1"/>
            <a:r>
              <a:rPr lang="en-US"/>
              <a:t>Interstate and intrastate motor carriers, including passenger carriers</a:t>
            </a:r>
          </a:p>
          <a:p>
            <a:pPr lvl="1"/>
            <a:r>
              <a:rPr lang="en-US"/>
              <a:t>School bus drivers</a:t>
            </a:r>
          </a:p>
          <a:p>
            <a:pPr lvl="1"/>
            <a:r>
              <a:rPr lang="en-US"/>
              <a:t>Construction equipment operators</a:t>
            </a:r>
          </a:p>
          <a:p>
            <a:pPr lvl="1"/>
            <a:r>
              <a:rPr lang="en-US"/>
              <a:t>Limousine drivers</a:t>
            </a:r>
          </a:p>
          <a:p>
            <a:pPr lvl="1"/>
            <a:r>
              <a:rPr lang="en-US"/>
              <a:t>Municipal vehicle drivers (e.g., waste management vehicles)</a:t>
            </a:r>
          </a:p>
          <a:p>
            <a:pPr lvl="1"/>
            <a:r>
              <a:rPr lang="en-US"/>
              <a:t>Federal and other organizations that employ drivers subject to FMCSA drug and alcohol testing regulations (e.g., Department of Defense, municipalities, school districts)</a:t>
            </a:r>
          </a:p>
          <a:p>
            <a:r>
              <a:rPr lang="en-US"/>
              <a:t>Government entities are not required to obtain a USDOT Number under 49 CFR Part 390, however they </a:t>
            </a:r>
            <a:r>
              <a:rPr lang="en-US" i="1"/>
              <a:t>are</a:t>
            </a:r>
            <a:r>
              <a:rPr lang="en-US"/>
              <a:t> subject to the Controlled Substance and Alcohol Testing regulations in 49 CFR Part 382</a:t>
            </a:r>
          </a:p>
          <a:p>
            <a:endParaRPr lang="en-US"/>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475F6-15BF-E945-87A6-683076D41687}" type="slidenum">
              <a:rPr kumimoji="0" lang="en-US" sz="11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a:ln>
                <a:noFill/>
              </a:ln>
              <a:solidFill>
                <a:srgbClr val="000000"/>
              </a:solidFill>
              <a:effectLst/>
              <a:uLnTx/>
              <a:uFillTx/>
              <a:latin typeface="Arial" charset="0"/>
              <a:cs typeface="Arial" charset="0"/>
            </a:endParaRPr>
          </a:p>
        </p:txBody>
      </p:sp>
      <p:sp>
        <p:nvSpPr>
          <p:cNvPr id="5" name="Text Placeholder 17"/>
          <p:cNvSpPr txBox="1">
            <a:spLocks/>
          </p:cNvSpPr>
          <p:nvPr/>
        </p:nvSpPr>
        <p:spPr>
          <a:xfrm>
            <a:off x="457200" y="5687024"/>
            <a:ext cx="11348015" cy="965036"/>
          </a:xfrm>
          <a:prstGeom prst="rect">
            <a:avLst/>
          </a:prstGeom>
          <a:solidFill>
            <a:schemeClr val="bg2">
              <a:lumMod val="40000"/>
              <a:lumOff val="60000"/>
            </a:schemeClr>
          </a:solidFill>
        </p:spPr>
        <p:txBody>
          <a:bodyPr lIns="0" tIns="91440"/>
          <a:lstStyle>
            <a:lvl1pPr marL="0" indent="0" algn="l" defTabSz="342900" rtl="0" eaLnBrk="1" fontAlgn="base" latinLnBrk="0" hangingPunct="1">
              <a:lnSpc>
                <a:spcPct val="100000"/>
              </a:lnSpc>
              <a:spcBef>
                <a:spcPts val="1200"/>
              </a:spcBef>
              <a:spcAft>
                <a:spcPct val="0"/>
              </a:spcAft>
              <a:buFont typeface="Wingdings" pitchFamily="2" charset="2"/>
              <a:buNone/>
              <a:defRPr lang="en-US" sz="1600" b="1" kern="1200" baseline="0" dirty="0" smtClean="0">
                <a:solidFill>
                  <a:schemeClr val="tx1"/>
                </a:solidFill>
                <a:latin typeface="+mn-lt"/>
                <a:ea typeface="+mn-ea"/>
                <a:cs typeface="+mn-cs"/>
              </a:defRPr>
            </a:lvl1pPr>
            <a:lvl2pPr marL="342900" indent="0" algn="l" rtl="0" eaLnBrk="1" fontAlgn="base" hangingPunct="1">
              <a:spcBef>
                <a:spcPts val="450"/>
              </a:spcBef>
              <a:spcAft>
                <a:spcPct val="0"/>
              </a:spcAft>
              <a:buFont typeface="Arial" panose="020B0604020202020204" pitchFamily="34" charset="0"/>
              <a:buNone/>
              <a:defRPr lang="en-US" sz="1050" kern="1200" baseline="0" dirty="0" smtClean="0">
                <a:solidFill>
                  <a:schemeClr val="bg2"/>
                </a:solidFill>
                <a:latin typeface="+mn-lt"/>
                <a:ea typeface="+mn-ea"/>
                <a:cs typeface="+mn-cs"/>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marL="280988" marR="0" lvl="0" indent="0" algn="l" defTabSz="342900" rtl="0" eaLnBrk="1" fontAlgn="base" latinLnBrk="0" hangingPunct="1">
              <a:lnSpc>
                <a:spcPct val="100000"/>
              </a:lnSpc>
              <a:spcBef>
                <a:spcPts val="1200"/>
              </a:spcBef>
              <a:spcAft>
                <a:spcPct val="0"/>
              </a:spcAft>
              <a:buClrTx/>
              <a:buSzTx/>
              <a:buFont typeface="Wingdings" pitchFamily="2" charset="2"/>
              <a:buNone/>
              <a:tabLst/>
              <a:defRPr/>
            </a:pPr>
            <a:r>
              <a:rPr kumimoji="0" lang="en-US" sz="1800" b="1" i="0" u="none" strike="noStrike" kern="1200" cap="none" spc="0" normalizeH="0" baseline="0" noProof="0">
                <a:ln>
                  <a:noFill/>
                </a:ln>
                <a:solidFill>
                  <a:srgbClr val="000000"/>
                </a:solidFill>
                <a:effectLst/>
                <a:uLnTx/>
                <a:uFillTx/>
                <a:latin typeface="Arial" panose="020B0604020202020204"/>
                <a:ea typeface="+mn-ea"/>
                <a:cs typeface="+mn-cs"/>
              </a:rPr>
              <a:t>Learn more about the specific actions each user can take at: </a:t>
            </a:r>
          </a:p>
          <a:p>
            <a:pPr marL="280988" marR="0" lvl="0" indent="0" algn="l" defTabSz="342900" rtl="0" eaLnBrk="1" fontAlgn="base" latinLnBrk="0" hangingPunct="1">
              <a:lnSpc>
                <a:spcPct val="100000"/>
              </a:lnSpc>
              <a:spcBef>
                <a:spcPts val="1200"/>
              </a:spcBef>
              <a:spcAft>
                <a:spcPct val="0"/>
              </a:spcAft>
              <a:buClrTx/>
              <a:buSzTx/>
              <a:buFont typeface="Wingdings" pitchFamily="2" charset="2"/>
              <a:buNone/>
              <a:tabLst/>
              <a:defRPr/>
            </a:pPr>
            <a:r>
              <a:rPr kumimoji="0" lang="en-US" sz="1800" b="1" i="0" u="none" strike="noStrike" kern="1200" cap="none" spc="0" normalizeH="0" baseline="0" noProof="0">
                <a:ln>
                  <a:noFill/>
                </a:ln>
                <a:solidFill>
                  <a:srgbClr val="1071B9"/>
                </a:solidFill>
                <a:effectLst/>
                <a:uLnTx/>
                <a:uFillTx/>
                <a:latin typeface="Arial" panose="020B0604020202020204"/>
                <a:ea typeface="+mn-ea"/>
                <a:cs typeface="+mn-cs"/>
                <a:hlinkClick r:id="rId4"/>
              </a:rPr>
              <a:t>https://clearinghouse.fmcsa.dot.gov/Resource/Index/User-Roles</a:t>
            </a:r>
            <a:r>
              <a:rPr kumimoji="0" lang="en-US" sz="1800" b="1" i="0" u="none" strike="noStrike" kern="1200" cap="none" spc="0" normalizeH="0" baseline="0" noProof="0">
                <a:ln>
                  <a:noFill/>
                </a:ln>
                <a:solidFill>
                  <a:srgbClr val="1071B9"/>
                </a:solidFill>
                <a:effectLst/>
                <a:uLnTx/>
                <a:uFillTx/>
                <a:latin typeface="Arial" panose="020B0604020202020204"/>
                <a:ea typeface="+mn-ea"/>
                <a:cs typeface="+mn-cs"/>
              </a:rPr>
              <a:t> </a:t>
            </a:r>
          </a:p>
        </p:txBody>
      </p:sp>
    </p:spTree>
    <p:custDataLst>
      <p:tags r:id="rId1"/>
    </p:custDataLst>
    <p:extLst>
      <p:ext uri="{BB962C8B-B14F-4D97-AF65-F5344CB8AC3E}">
        <p14:creationId xmlns:p14="http://schemas.microsoft.com/office/powerpoint/2010/main" val="104880731"/>
      </p:ext>
    </p:extLst>
  </p:cSld>
  <p:clrMapOvr>
    <a:masterClrMapping/>
  </p:clrMapOvr>
  <p:transition spd="med">
    <p:pull/>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_MCRI Template 03-14-07">
  <a:themeElements>
    <a:clrScheme name="Custom 3">
      <a:dk1>
        <a:srgbClr val="000000"/>
      </a:dk1>
      <a:lt1>
        <a:srgbClr val="FFFFFF"/>
      </a:lt1>
      <a:dk2>
        <a:srgbClr val="000000"/>
      </a:dk2>
      <a:lt2>
        <a:srgbClr val="808080"/>
      </a:lt2>
      <a:accent1>
        <a:srgbClr val="B3C3D3"/>
      </a:accent1>
      <a:accent2>
        <a:srgbClr val="1071B9"/>
      </a:accent2>
      <a:accent3>
        <a:srgbClr val="FFFFFF"/>
      </a:accent3>
      <a:accent4>
        <a:srgbClr val="000000"/>
      </a:accent4>
      <a:accent5>
        <a:srgbClr val="DAEDEF"/>
      </a:accent5>
      <a:accent6>
        <a:srgbClr val="2D2D8A"/>
      </a:accent6>
      <a:hlink>
        <a:srgbClr val="1F78C0"/>
      </a:hlink>
      <a:folHlink>
        <a:srgbClr val="005DA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rgbClr val="0066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rgbClr val="006699"/>
            </a:solidFill>
            <a:effectLst/>
            <a:latin typeface="Arial" charset="0"/>
          </a:defRPr>
        </a:defPPr>
      </a:lstStyle>
    </a:lnDef>
  </a:objectDefaults>
  <a:extraClrSchemeLst>
    <a:extraClrScheme>
      <a:clrScheme name="MCRI Template 03-14-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CRI Template 03-14-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CRI Template 03-14-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CRI Template 03-14-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CRI Template 03-14-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CRI Template 03-14-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CRI Template 03-14-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CRI Template 03-14-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CRI Template 03-14-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CRI Template 03-14-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CRI Template 03-14-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CRI Template 03-14-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MCRI Template 03-14-07">
  <a:themeElements>
    <a:clrScheme name="Custom 3">
      <a:dk1>
        <a:srgbClr val="000000"/>
      </a:dk1>
      <a:lt1>
        <a:srgbClr val="FFFFFF"/>
      </a:lt1>
      <a:dk2>
        <a:srgbClr val="000000"/>
      </a:dk2>
      <a:lt2>
        <a:srgbClr val="808080"/>
      </a:lt2>
      <a:accent1>
        <a:srgbClr val="B3C3D3"/>
      </a:accent1>
      <a:accent2>
        <a:srgbClr val="1071B9"/>
      </a:accent2>
      <a:accent3>
        <a:srgbClr val="FFFFFF"/>
      </a:accent3>
      <a:accent4>
        <a:srgbClr val="000000"/>
      </a:accent4>
      <a:accent5>
        <a:srgbClr val="DAEDEF"/>
      </a:accent5>
      <a:accent6>
        <a:srgbClr val="2D2D8A"/>
      </a:accent6>
      <a:hlink>
        <a:srgbClr val="1F78C0"/>
      </a:hlink>
      <a:folHlink>
        <a:srgbClr val="005DA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rgbClr val="0066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rgbClr val="006699"/>
            </a:solidFill>
            <a:effectLst/>
            <a:latin typeface="Arial" charset="0"/>
          </a:defRPr>
        </a:defPPr>
      </a:lstStyle>
    </a:lnDef>
  </a:objectDefaults>
  <a:extraClrSchemeLst>
    <a:extraClrScheme>
      <a:clrScheme name="MCRI Template 03-14-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CRI Template 03-14-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CRI Template 03-14-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CRI Template 03-14-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CRI Template 03-14-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CRI Template 03-14-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CRI Template 03-14-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CRI Template 03-14-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CRI Template 03-14-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CRI Template 03-14-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CRI Template 03-14-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CRI Template 03-14-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_MCRI Template 03-14-07">
  <a:themeElements>
    <a:clrScheme name="Custom 3">
      <a:dk1>
        <a:srgbClr val="000000"/>
      </a:dk1>
      <a:lt1>
        <a:srgbClr val="FFFFFF"/>
      </a:lt1>
      <a:dk2>
        <a:srgbClr val="000000"/>
      </a:dk2>
      <a:lt2>
        <a:srgbClr val="808080"/>
      </a:lt2>
      <a:accent1>
        <a:srgbClr val="B3C3D3"/>
      </a:accent1>
      <a:accent2>
        <a:srgbClr val="1071B9"/>
      </a:accent2>
      <a:accent3>
        <a:srgbClr val="FFFFFF"/>
      </a:accent3>
      <a:accent4>
        <a:srgbClr val="000000"/>
      </a:accent4>
      <a:accent5>
        <a:srgbClr val="DAEDEF"/>
      </a:accent5>
      <a:accent6>
        <a:srgbClr val="2D2D8A"/>
      </a:accent6>
      <a:hlink>
        <a:srgbClr val="1F78C0"/>
      </a:hlink>
      <a:folHlink>
        <a:srgbClr val="005DA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rgbClr val="0066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rgbClr val="006699"/>
            </a:solidFill>
            <a:effectLst/>
            <a:latin typeface="Arial" charset="0"/>
          </a:defRPr>
        </a:defPPr>
      </a:lstStyle>
    </a:lnDef>
  </a:objectDefaults>
  <a:extraClrSchemeLst>
    <a:extraClrScheme>
      <a:clrScheme name="MCRI Template 03-14-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CRI Template 03-14-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CRI Template 03-14-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CRI Template 03-14-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CRI Template 03-14-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CRI Template 03-14-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CRI Template 03-14-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CRI Template 03-14-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CRI Template 03-14-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CRI Template 03-14-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CRI Template 03-14-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CRI Template 03-14-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447D927560F17498DD3A3FB7893CA54" ma:contentTypeVersion="11" ma:contentTypeDescription="Create a new document." ma:contentTypeScope="" ma:versionID="3a7aa50773a86ddecd4fb1730021c370">
  <xsd:schema xmlns:xsd="http://www.w3.org/2001/XMLSchema" xmlns:xs="http://www.w3.org/2001/XMLSchema" xmlns:p="http://schemas.microsoft.com/office/2006/metadata/properties" xmlns:ns2="fb938522-337a-4aff-aaca-9aa7f61f1a2e" xmlns:ns3="58f509ee-0e07-4739-86e5-4c23e80f2294" targetNamespace="http://schemas.microsoft.com/office/2006/metadata/properties" ma:root="true" ma:fieldsID="785b689e016d76407327a4c75e19f796" ns2:_="" ns3:_="">
    <xsd:import namespace="fb938522-337a-4aff-aaca-9aa7f61f1a2e"/>
    <xsd:import namespace="58f509ee-0e07-4739-86e5-4c23e80f229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938522-337a-4aff-aaca-9aa7f61f1a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f509ee-0e07-4739-86e5-4c23e80f229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file>

<file path=customXml/itemProps1.xml><?xml version="1.0" encoding="utf-8"?>
<ds:datastoreItem xmlns:ds="http://schemas.openxmlformats.org/officeDocument/2006/customXml" ds:itemID="{E22D95BC-B93F-4542-AEE0-52315CEE0038}">
  <ds:schemaRefs>
    <ds:schemaRef ds:uri="http://purl.org/dc/terms/"/>
    <ds:schemaRef ds:uri="58f509ee-0e07-4739-86e5-4c23e80f2294"/>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fb938522-337a-4aff-aaca-9aa7f61f1a2e"/>
    <ds:schemaRef ds:uri="http://www.w3.org/XML/1998/namespace"/>
  </ds:schemaRefs>
</ds:datastoreItem>
</file>

<file path=customXml/itemProps2.xml><?xml version="1.0" encoding="utf-8"?>
<ds:datastoreItem xmlns:ds="http://schemas.openxmlformats.org/officeDocument/2006/customXml" ds:itemID="{6379D0B1-7725-4076-A75F-392AC2FDB1A4}">
  <ds:schemaRefs>
    <ds:schemaRef ds:uri="58f509ee-0e07-4739-86e5-4c23e80f2294"/>
    <ds:schemaRef ds:uri="fb938522-337a-4aff-aaca-9aa7f61f1a2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E9131B7-06F2-4125-8607-4732703220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7875</Words>
  <Application>Microsoft Office PowerPoint</Application>
  <PresentationFormat>Widescreen</PresentationFormat>
  <Paragraphs>753</Paragraphs>
  <Slides>64</Slides>
  <Notes>51</Notes>
  <HiddenSlides>1</HiddenSlides>
  <MMClips>0</MMClips>
  <ScaleCrop>false</ScaleCrop>
  <HeadingPairs>
    <vt:vector size="4" baseType="variant">
      <vt:variant>
        <vt:lpstr>Theme</vt:lpstr>
      </vt:variant>
      <vt:variant>
        <vt:i4>3</vt:i4>
      </vt:variant>
      <vt:variant>
        <vt:lpstr>Slide Titles</vt:lpstr>
      </vt:variant>
      <vt:variant>
        <vt:i4>64</vt:i4>
      </vt:variant>
    </vt:vector>
  </HeadingPairs>
  <TitlesOfParts>
    <vt:vector size="67" baseType="lpstr">
      <vt:lpstr>3_MCRI Template 03-14-07</vt:lpstr>
      <vt:lpstr>4_MCRI Template 03-14-07</vt:lpstr>
      <vt:lpstr>9_MCRI Template 03-14-07</vt:lpstr>
      <vt:lpstr>PowerPoint Presentation</vt:lpstr>
      <vt:lpstr>PowerPoint Presentation</vt:lpstr>
      <vt:lpstr>PowerPoint Presentation</vt:lpstr>
      <vt:lpstr>Overview of the Clearinghouse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Registration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Queries and Consent Requests</vt:lpstr>
      <vt:lpstr>PowerPoint Presentation</vt:lpstr>
      <vt:lpstr>PowerPoint Presentation</vt:lpstr>
      <vt:lpstr>PowerPoint Presentation</vt:lpstr>
      <vt:lpstr>PowerPoint Presentation</vt:lpstr>
      <vt:lpstr>PowerPoint Presentation</vt:lpstr>
      <vt:lpstr>PowerPoint Presentation</vt:lpstr>
      <vt:lpstr>Reporting Violations in the Clearinghouse</vt:lpstr>
      <vt:lpstr>PowerPoint Presentation</vt:lpstr>
      <vt:lpstr>PowerPoint Presentation</vt:lpstr>
      <vt:lpstr>PowerPoint Presentation</vt:lpstr>
      <vt:lpstr>PowerPoint Presentation</vt:lpstr>
      <vt:lpstr>PowerPoint Presentation</vt:lpstr>
      <vt:lpstr>PowerPoint Presentation</vt:lpstr>
      <vt:lpstr> Common Issues</vt:lpstr>
      <vt:lpstr>PowerPoint Presentation</vt:lpstr>
      <vt:lpstr>PowerPoint Presentation</vt:lpstr>
      <vt:lpstr>PowerPoint Presentation</vt:lpstr>
      <vt:lpstr>PowerPoint Presentation</vt:lpstr>
      <vt:lpstr>PowerPoint Presentation</vt:lpstr>
      <vt:lpstr>Frequently Asked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Clearinghouse Rule II &amp; CDL Downgrades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FMCSA</dc:title>
  <dc:creator>Marshall, Gian (FMCSA)</dc:creator>
  <cp:lastModifiedBy>Marshall, Gian (FMCSA)</cp:lastModifiedBy>
  <cp:revision>8</cp:revision>
  <cp:lastPrinted>2019-02-19T19:38:55Z</cp:lastPrinted>
  <dcterms:created xsi:type="dcterms:W3CDTF">2018-03-02T12:54:57Z</dcterms:created>
  <dcterms:modified xsi:type="dcterms:W3CDTF">2021-11-18T15:42:24Z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0x0101003447D927560F17498DD3A3FB7893CA54</vt:lpwstr>
  </property>
</Properties>
</file>